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0" r:id="rId5"/>
    <p:sldMasterId id="2147483781" r:id="rId6"/>
    <p:sldMasterId id="2147483782" r:id="rId7"/>
    <p:sldMasterId id="2147483783" r:id="rId8"/>
    <p:sldMasterId id="2147483784" r:id="rId9"/>
    <p:sldMasterId id="2147483785" r:id="rId10"/>
    <p:sldMasterId id="2147483786" r:id="rId11"/>
    <p:sldMasterId id="2147483787" r:id="rId12"/>
    <p:sldMasterId id="2147483788" r:id="rId13"/>
    <p:sldMasterId id="2147483789" r:id="rId14"/>
    <p:sldMasterId id="2147483790" r:id="rId15"/>
    <p:sldMasterId id="2147483791"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Lst>
  <p:sldSz cy="5143500" cx="9144000"/>
  <p:notesSz cx="6858000" cy="9144000"/>
  <p:embeddedFontLst>
    <p:embeddedFont>
      <p:font typeface="Raleway"/>
      <p:regular r:id="rId51"/>
      <p:bold r:id="rId52"/>
      <p:italic r:id="rId53"/>
      <p:boldItalic r:id="rId54"/>
    </p:embeddedFont>
    <p:embeddedFont>
      <p:font typeface="Red Hat Display Black"/>
      <p:bold r:id="rId55"/>
      <p:boldItalic r:id="rId56"/>
    </p:embeddedFont>
    <p:embeddedFont>
      <p:font typeface="Fira Sans SemiBold"/>
      <p:regular r:id="rId57"/>
      <p:bold r:id="rId58"/>
      <p:italic r:id="rId59"/>
      <p:boldItalic r:id="rId60"/>
    </p:embeddedFont>
    <p:embeddedFont>
      <p:font typeface="Fira Sans"/>
      <p:regular r:id="rId61"/>
      <p:bold r:id="rId62"/>
      <p:italic r:id="rId63"/>
      <p:boldItalic r:id="rId64"/>
    </p:embeddedFont>
    <p:embeddedFont>
      <p:font typeface="Fira Sans Light"/>
      <p:regular r:id="rId65"/>
      <p:bold r:id="rId66"/>
      <p:italic r:id="rId67"/>
      <p:boldItalic r:id="rId68"/>
    </p:embeddedFont>
    <p:embeddedFont>
      <p:font typeface="Raleway SemiBold"/>
      <p:regular r:id="rId69"/>
      <p:bold r:id="rId70"/>
      <p:italic r:id="rId71"/>
      <p:boldItalic r:id="rId72"/>
    </p:embeddedFont>
    <p:embeddedFont>
      <p:font typeface="Inria Serif"/>
      <p:regular r:id="rId73"/>
      <p:bold r:id="rId74"/>
      <p:italic r:id="rId75"/>
      <p:boldItalic r:id="rId76"/>
    </p:embeddedFont>
    <p:embeddedFont>
      <p:font typeface="Amatic SC"/>
      <p:regular r:id="rId77"/>
      <p:bold r:id="rId78"/>
    </p:embeddedFont>
    <p:embeddedFont>
      <p:font typeface="Montserrat"/>
      <p:regular r:id="rId79"/>
      <p:bold r:id="rId80"/>
      <p:italic r:id="rId81"/>
      <p:boldItalic r:id="rId82"/>
    </p:embeddedFont>
    <p:embeddedFont>
      <p:font typeface="Arvo"/>
      <p:regular r:id="rId83"/>
      <p:bold r:id="rId84"/>
      <p:italic r:id="rId85"/>
      <p:boldItalic r:id="rId86"/>
    </p:embeddedFont>
    <p:embeddedFont>
      <p:font typeface="Raleway Light"/>
      <p:regular r:id="rId87"/>
      <p:bold r:id="rId88"/>
      <p:italic r:id="rId89"/>
      <p:boldItalic r:id="rId90"/>
    </p:embeddedFont>
    <p:embeddedFont>
      <p:font typeface="Encode Sans Semi Condensed"/>
      <p:regular r:id="rId91"/>
      <p:bold r:id="rId92"/>
    </p:embeddedFont>
    <p:embeddedFont>
      <p:font typeface="Red Hat Display"/>
      <p:regular r:id="rId93"/>
      <p:bold r:id="rId94"/>
      <p:italic r:id="rId95"/>
      <p:boldItalic r:id="rId96"/>
    </p:embeddedFont>
    <p:embeddedFont>
      <p:font typeface="Montserrat ExtraBold"/>
      <p:bold r:id="rId97"/>
      <p:boldItalic r:id="rId98"/>
    </p:embeddedFont>
    <p:embeddedFont>
      <p:font typeface="Lexend Deca"/>
      <p:regular r:id="rId99"/>
      <p:bold r:id="rId100"/>
    </p:embeddedFont>
    <p:embeddedFont>
      <p:font typeface="Playfair Display Medium"/>
      <p:regular r:id="rId101"/>
      <p:bold r:id="rId102"/>
      <p:italic r:id="rId103"/>
      <p:boldItalic r:id="rId104"/>
    </p:embeddedFont>
    <p:embeddedFont>
      <p:font typeface="Nunito Sans Light"/>
      <p:regular r:id="rId105"/>
      <p:bold r:id="rId106"/>
      <p:italic r:id="rId107"/>
      <p:boldItalic r:id="rId108"/>
    </p:embeddedFont>
    <p:embeddedFont>
      <p:font typeface="Fira Sans Medium"/>
      <p:regular r:id="rId109"/>
      <p:bold r:id="rId110"/>
      <p:italic r:id="rId111"/>
      <p:boldItalic r:id="rId112"/>
    </p:embeddedFont>
    <p:embeddedFont>
      <p:font typeface="Montserrat Light"/>
      <p:regular r:id="rId113"/>
      <p:bold r:id="rId114"/>
      <p:italic r:id="rId115"/>
      <p:boldItalic r:id="rId116"/>
    </p:embeddedFont>
    <p:embeddedFont>
      <p:font typeface="Inria Serif Light"/>
      <p:regular r:id="rId117"/>
      <p:bold r:id="rId118"/>
      <p:italic r:id="rId119"/>
      <p:boldItalic r:id="rId120"/>
    </p:embeddedFont>
    <p:embeddedFont>
      <p:font typeface="Encode Sans Semi Condensed Light"/>
      <p:regular r:id="rId121"/>
      <p:bold r:id="rId122"/>
    </p:embeddedFont>
    <p:embeddedFont>
      <p:font typeface="Raleway Medium"/>
      <p:regular r:id="rId123"/>
      <p:bold r:id="rId124"/>
      <p:italic r:id="rId125"/>
      <p:boldItalic r:id="rId126"/>
    </p:embeddedFont>
    <p:embeddedFont>
      <p:font typeface="Red Hat Text"/>
      <p:regular r:id="rId127"/>
      <p:bold r:id="rId128"/>
      <p:italic r:id="rId129"/>
      <p:boldItalic r:id="rId130"/>
    </p:embeddedFont>
    <p:embeddedFont>
      <p:font typeface="Lato Hairline"/>
      <p:regular r:id="rId131"/>
      <p:bold r:id="rId132"/>
      <p:italic r:id="rId133"/>
      <p:boldItalic r:id="rId134"/>
    </p:embeddedFont>
    <p:embeddedFont>
      <p:font typeface="Lato Light"/>
      <p:regular r:id="rId135"/>
      <p:bold r:id="rId136"/>
      <p:italic r:id="rId137"/>
      <p:boldItalic r:id="rId138"/>
    </p:embeddedFont>
    <p:embeddedFont>
      <p:font typeface="Varela"/>
      <p:regular r:id="rId139"/>
    </p:embeddedFont>
    <p:embeddedFont>
      <p:font typeface="Source Sans Pro"/>
      <p:regular r:id="rId140"/>
      <p:bold r:id="rId141"/>
      <p:italic r:id="rId142"/>
      <p:boldItalic r:id="rId143"/>
    </p:embeddedFont>
    <p:embeddedFont>
      <p:font typeface="Nunito Sans"/>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144F7D-0619-42DE-99EA-05C7FD952E78}">
  <a:tblStyle styleId="{BB144F7D-0619-42DE-99EA-05C7FD952E78}"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43" Type="http://schemas.openxmlformats.org/officeDocument/2006/relationships/slide" Target="slides/slide26.xml"/><Relationship Id="rId46" Type="http://schemas.openxmlformats.org/officeDocument/2006/relationships/slide" Target="slides/slide29.xml"/><Relationship Id="rId45" Type="http://schemas.openxmlformats.org/officeDocument/2006/relationships/slide" Target="slides/slide28.xml"/><Relationship Id="rId107" Type="http://schemas.openxmlformats.org/officeDocument/2006/relationships/font" Target="fonts/NunitoSansLight-italic.fntdata"/><Relationship Id="rId106" Type="http://schemas.openxmlformats.org/officeDocument/2006/relationships/font" Target="fonts/NunitoSansLight-bold.fntdata"/><Relationship Id="rId105" Type="http://schemas.openxmlformats.org/officeDocument/2006/relationships/font" Target="fonts/NunitoSansLight-regular.fntdata"/><Relationship Id="rId104" Type="http://schemas.openxmlformats.org/officeDocument/2006/relationships/font" Target="fonts/PlayfairDisplayMedium-boldItalic.fntdata"/><Relationship Id="rId109" Type="http://schemas.openxmlformats.org/officeDocument/2006/relationships/font" Target="fonts/FiraSansMedium-regular.fntdata"/><Relationship Id="rId108" Type="http://schemas.openxmlformats.org/officeDocument/2006/relationships/font" Target="fonts/NunitoSansLight-boldItalic.fntdata"/><Relationship Id="rId48" Type="http://schemas.openxmlformats.org/officeDocument/2006/relationships/slide" Target="slides/slide31.xml"/><Relationship Id="rId47" Type="http://schemas.openxmlformats.org/officeDocument/2006/relationships/slide" Target="slides/slide30.xml"/><Relationship Id="rId49" Type="http://schemas.openxmlformats.org/officeDocument/2006/relationships/slide" Target="slides/slide32.xml"/><Relationship Id="rId103" Type="http://schemas.openxmlformats.org/officeDocument/2006/relationships/font" Target="fonts/PlayfairDisplayMedium-italic.fntdata"/><Relationship Id="rId102" Type="http://schemas.openxmlformats.org/officeDocument/2006/relationships/font" Target="fonts/PlayfairDisplayMedium-bold.fntdata"/><Relationship Id="rId101" Type="http://schemas.openxmlformats.org/officeDocument/2006/relationships/font" Target="fonts/PlayfairDisplayMedium-regular.fntdata"/><Relationship Id="rId100" Type="http://schemas.openxmlformats.org/officeDocument/2006/relationships/font" Target="fonts/LexendDeca-bold.fntdata"/><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129" Type="http://schemas.openxmlformats.org/officeDocument/2006/relationships/font" Target="fonts/RedHatText-italic.fntdata"/><Relationship Id="rId128" Type="http://schemas.openxmlformats.org/officeDocument/2006/relationships/font" Target="fonts/RedHatText-bold.fntdata"/><Relationship Id="rId127" Type="http://schemas.openxmlformats.org/officeDocument/2006/relationships/font" Target="fonts/RedHatText-regular.fntdata"/><Relationship Id="rId126" Type="http://schemas.openxmlformats.org/officeDocument/2006/relationships/font" Target="fonts/RalewayMedium-boldItalic.fntdata"/><Relationship Id="rId26" Type="http://schemas.openxmlformats.org/officeDocument/2006/relationships/slide" Target="slides/slide9.xml"/><Relationship Id="rId121" Type="http://schemas.openxmlformats.org/officeDocument/2006/relationships/font" Target="fonts/EncodeSansSemiCondensedLight-regular.fntdata"/><Relationship Id="rId25" Type="http://schemas.openxmlformats.org/officeDocument/2006/relationships/slide" Target="slides/slide8.xml"/><Relationship Id="rId120" Type="http://schemas.openxmlformats.org/officeDocument/2006/relationships/font" Target="fonts/InriaSerifLight-boldItalic.fntdata"/><Relationship Id="rId28" Type="http://schemas.openxmlformats.org/officeDocument/2006/relationships/slide" Target="slides/slide11.xml"/><Relationship Id="rId27" Type="http://schemas.openxmlformats.org/officeDocument/2006/relationships/slide" Target="slides/slide10.xml"/><Relationship Id="rId125" Type="http://schemas.openxmlformats.org/officeDocument/2006/relationships/font" Target="fonts/RalewayMedium-italic.fntdata"/><Relationship Id="rId29" Type="http://schemas.openxmlformats.org/officeDocument/2006/relationships/slide" Target="slides/slide12.xml"/><Relationship Id="rId124" Type="http://schemas.openxmlformats.org/officeDocument/2006/relationships/font" Target="fonts/RalewayMedium-bold.fntdata"/><Relationship Id="rId123" Type="http://schemas.openxmlformats.org/officeDocument/2006/relationships/font" Target="fonts/RalewayMedium-regular.fntdata"/><Relationship Id="rId122" Type="http://schemas.openxmlformats.org/officeDocument/2006/relationships/font" Target="fonts/EncodeSansSemiCondensedLight-bold.fntdata"/><Relationship Id="rId95" Type="http://schemas.openxmlformats.org/officeDocument/2006/relationships/font" Target="fonts/RedHatDisplay-italic.fntdata"/><Relationship Id="rId94" Type="http://schemas.openxmlformats.org/officeDocument/2006/relationships/font" Target="fonts/RedHatDisplay-bold.fntdata"/><Relationship Id="rId97" Type="http://schemas.openxmlformats.org/officeDocument/2006/relationships/font" Target="fonts/MontserratExtraBold-bold.fntdata"/><Relationship Id="rId96" Type="http://schemas.openxmlformats.org/officeDocument/2006/relationships/font" Target="fonts/RedHatDisplay-boldItalic.fntdata"/><Relationship Id="rId11" Type="http://schemas.openxmlformats.org/officeDocument/2006/relationships/slideMaster" Target="slideMasters/slideMaster7.xml"/><Relationship Id="rId99" Type="http://schemas.openxmlformats.org/officeDocument/2006/relationships/font" Target="fonts/LexendDeca-regular.fntdata"/><Relationship Id="rId10" Type="http://schemas.openxmlformats.org/officeDocument/2006/relationships/slideMaster" Target="slideMasters/slideMaster6.xml"/><Relationship Id="rId98" Type="http://schemas.openxmlformats.org/officeDocument/2006/relationships/font" Target="fonts/MontserratExtraBold-boldItalic.fntdata"/><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font" Target="fonts/EncodeSansSemiCondensed-regular.fntdata"/><Relationship Id="rId90" Type="http://schemas.openxmlformats.org/officeDocument/2006/relationships/font" Target="fonts/RalewayLight-boldItalic.fntdata"/><Relationship Id="rId93" Type="http://schemas.openxmlformats.org/officeDocument/2006/relationships/font" Target="fonts/RedHatDisplay-regular.fntdata"/><Relationship Id="rId92" Type="http://schemas.openxmlformats.org/officeDocument/2006/relationships/font" Target="fonts/EncodeSansSemiCondensed-bold.fntdata"/><Relationship Id="rId118" Type="http://schemas.openxmlformats.org/officeDocument/2006/relationships/font" Target="fonts/InriaSerifLight-bold.fntdata"/><Relationship Id="rId117" Type="http://schemas.openxmlformats.org/officeDocument/2006/relationships/font" Target="fonts/InriaSerifLight-regular.fntdata"/><Relationship Id="rId116" Type="http://schemas.openxmlformats.org/officeDocument/2006/relationships/font" Target="fonts/MontserratLight-boldItalic.fntdata"/><Relationship Id="rId115" Type="http://schemas.openxmlformats.org/officeDocument/2006/relationships/font" Target="fonts/MontserratLight-italic.fntdata"/><Relationship Id="rId119" Type="http://schemas.openxmlformats.org/officeDocument/2006/relationships/font" Target="fonts/InriaSerifLight-italic.fntdata"/><Relationship Id="rId15" Type="http://schemas.openxmlformats.org/officeDocument/2006/relationships/slideMaster" Target="slideMasters/slideMaster11.xml"/><Relationship Id="rId110" Type="http://schemas.openxmlformats.org/officeDocument/2006/relationships/font" Target="fonts/FiraSansMedium-bold.fntdata"/><Relationship Id="rId14" Type="http://schemas.openxmlformats.org/officeDocument/2006/relationships/slideMaster" Target="slideMasters/slideMaster10.xml"/><Relationship Id="rId17" Type="http://schemas.openxmlformats.org/officeDocument/2006/relationships/notesMaster" Target="notesMasters/notesMaster1.xml"/><Relationship Id="rId16" Type="http://schemas.openxmlformats.org/officeDocument/2006/relationships/slideMaster" Target="slideMasters/slideMaster12.xml"/><Relationship Id="rId19" Type="http://schemas.openxmlformats.org/officeDocument/2006/relationships/slide" Target="slides/slide2.xml"/><Relationship Id="rId114" Type="http://schemas.openxmlformats.org/officeDocument/2006/relationships/font" Target="fonts/MontserratLight-bold.fntdata"/><Relationship Id="rId18" Type="http://schemas.openxmlformats.org/officeDocument/2006/relationships/slide" Target="slides/slide1.xml"/><Relationship Id="rId113" Type="http://schemas.openxmlformats.org/officeDocument/2006/relationships/font" Target="fonts/MontserratLight-regular.fntdata"/><Relationship Id="rId112" Type="http://schemas.openxmlformats.org/officeDocument/2006/relationships/font" Target="fonts/FiraSansMedium-boldItalic.fntdata"/><Relationship Id="rId111" Type="http://schemas.openxmlformats.org/officeDocument/2006/relationships/font" Target="fonts/FiraSansMedium-italic.fntdata"/><Relationship Id="rId84" Type="http://schemas.openxmlformats.org/officeDocument/2006/relationships/font" Target="fonts/Arvo-bold.fntdata"/><Relationship Id="rId83" Type="http://schemas.openxmlformats.org/officeDocument/2006/relationships/font" Target="fonts/Arvo-regular.fntdata"/><Relationship Id="rId86" Type="http://schemas.openxmlformats.org/officeDocument/2006/relationships/font" Target="fonts/Arvo-boldItalic.fntdata"/><Relationship Id="rId85" Type="http://schemas.openxmlformats.org/officeDocument/2006/relationships/font" Target="fonts/Arvo-italic.fntdata"/><Relationship Id="rId88" Type="http://schemas.openxmlformats.org/officeDocument/2006/relationships/font" Target="fonts/RalewayLight-bold.fntdata"/><Relationship Id="rId87" Type="http://schemas.openxmlformats.org/officeDocument/2006/relationships/font" Target="fonts/RalewayLight-regular.fntdata"/><Relationship Id="rId89" Type="http://schemas.openxmlformats.org/officeDocument/2006/relationships/font" Target="fonts/RalewayLight-italic.fntdata"/><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1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143" Type="http://schemas.openxmlformats.org/officeDocument/2006/relationships/font" Target="fonts/SourceSansPro-boldItalic.fntdata"/><Relationship Id="rId142" Type="http://schemas.openxmlformats.org/officeDocument/2006/relationships/font" Target="fonts/SourceSansPro-italic.fntdata"/><Relationship Id="rId141" Type="http://schemas.openxmlformats.org/officeDocument/2006/relationships/font" Target="fonts/SourceSansPro-bold.fntdata"/><Relationship Id="rId140" Type="http://schemas.openxmlformats.org/officeDocument/2006/relationships/font" Target="fonts/SourceSansPro-regular.fntdata"/><Relationship Id="rId5" Type="http://schemas.openxmlformats.org/officeDocument/2006/relationships/slideMaster" Target="slideMasters/slideMaster1.xml"/><Relationship Id="rId147" Type="http://schemas.openxmlformats.org/officeDocument/2006/relationships/font" Target="fonts/NunitoSans-boldItalic.fntdata"/><Relationship Id="rId6" Type="http://schemas.openxmlformats.org/officeDocument/2006/relationships/slideMaster" Target="slideMasters/slideMaster2.xml"/><Relationship Id="rId146" Type="http://schemas.openxmlformats.org/officeDocument/2006/relationships/font" Target="fonts/NunitoSans-italic.fntdata"/><Relationship Id="rId7" Type="http://schemas.openxmlformats.org/officeDocument/2006/relationships/slideMaster" Target="slideMasters/slideMaster3.xml"/><Relationship Id="rId145" Type="http://schemas.openxmlformats.org/officeDocument/2006/relationships/font" Target="fonts/NunitoSans-bold.fntdata"/><Relationship Id="rId8" Type="http://schemas.openxmlformats.org/officeDocument/2006/relationships/slideMaster" Target="slideMasters/slideMaster4.xml"/><Relationship Id="rId144" Type="http://schemas.openxmlformats.org/officeDocument/2006/relationships/font" Target="fonts/NunitoSans-regular.fntdata"/><Relationship Id="rId73" Type="http://schemas.openxmlformats.org/officeDocument/2006/relationships/font" Target="fonts/InriaSerif-regular.fntdata"/><Relationship Id="rId72" Type="http://schemas.openxmlformats.org/officeDocument/2006/relationships/font" Target="fonts/RalewaySemiBold-boldItalic.fntdata"/><Relationship Id="rId75" Type="http://schemas.openxmlformats.org/officeDocument/2006/relationships/font" Target="fonts/InriaSerif-italic.fntdata"/><Relationship Id="rId74" Type="http://schemas.openxmlformats.org/officeDocument/2006/relationships/font" Target="fonts/InriaSerif-bold.fntdata"/><Relationship Id="rId77" Type="http://schemas.openxmlformats.org/officeDocument/2006/relationships/font" Target="fonts/AmaticSC-regular.fntdata"/><Relationship Id="rId76" Type="http://schemas.openxmlformats.org/officeDocument/2006/relationships/font" Target="fonts/InriaSerif-boldItalic.fntdata"/><Relationship Id="rId79" Type="http://schemas.openxmlformats.org/officeDocument/2006/relationships/font" Target="fonts/Montserrat-regular.fntdata"/><Relationship Id="rId78" Type="http://schemas.openxmlformats.org/officeDocument/2006/relationships/font" Target="fonts/AmaticSC-bold.fntdata"/><Relationship Id="rId71" Type="http://schemas.openxmlformats.org/officeDocument/2006/relationships/font" Target="fonts/RalewaySemiBold-italic.fntdata"/><Relationship Id="rId70" Type="http://schemas.openxmlformats.org/officeDocument/2006/relationships/font" Target="fonts/RalewaySemiBold-bold.fntdata"/><Relationship Id="rId139" Type="http://schemas.openxmlformats.org/officeDocument/2006/relationships/font" Target="fonts/Varela-regular.fntdata"/><Relationship Id="rId138" Type="http://schemas.openxmlformats.org/officeDocument/2006/relationships/font" Target="fonts/LatoLight-boldItalic.fntdata"/><Relationship Id="rId137" Type="http://schemas.openxmlformats.org/officeDocument/2006/relationships/font" Target="fonts/LatoLight-italic.fntdata"/><Relationship Id="rId132" Type="http://schemas.openxmlformats.org/officeDocument/2006/relationships/font" Target="fonts/LatoHairline-bold.fntdata"/><Relationship Id="rId131" Type="http://schemas.openxmlformats.org/officeDocument/2006/relationships/font" Target="fonts/LatoHairline-regular.fntdata"/><Relationship Id="rId130" Type="http://schemas.openxmlformats.org/officeDocument/2006/relationships/font" Target="fonts/RedHatText-boldItalic.fntdata"/><Relationship Id="rId136" Type="http://schemas.openxmlformats.org/officeDocument/2006/relationships/font" Target="fonts/LatoLight-bold.fntdata"/><Relationship Id="rId135" Type="http://schemas.openxmlformats.org/officeDocument/2006/relationships/font" Target="fonts/LatoLight-regular.fntdata"/><Relationship Id="rId134" Type="http://schemas.openxmlformats.org/officeDocument/2006/relationships/font" Target="fonts/LatoHairline-boldItalic.fntdata"/><Relationship Id="rId133" Type="http://schemas.openxmlformats.org/officeDocument/2006/relationships/font" Target="fonts/LatoHairline-italic.fntdata"/><Relationship Id="rId62" Type="http://schemas.openxmlformats.org/officeDocument/2006/relationships/font" Target="fonts/FiraSans-bold.fntdata"/><Relationship Id="rId61" Type="http://schemas.openxmlformats.org/officeDocument/2006/relationships/font" Target="fonts/FiraSans-regular.fntdata"/><Relationship Id="rId64" Type="http://schemas.openxmlformats.org/officeDocument/2006/relationships/font" Target="fonts/FiraSans-boldItalic.fntdata"/><Relationship Id="rId63" Type="http://schemas.openxmlformats.org/officeDocument/2006/relationships/font" Target="fonts/FiraSans-italic.fntdata"/><Relationship Id="rId66" Type="http://schemas.openxmlformats.org/officeDocument/2006/relationships/font" Target="fonts/FiraSansLight-bold.fntdata"/><Relationship Id="rId65" Type="http://schemas.openxmlformats.org/officeDocument/2006/relationships/font" Target="fonts/FiraSansLight-regular.fntdata"/><Relationship Id="rId68" Type="http://schemas.openxmlformats.org/officeDocument/2006/relationships/font" Target="fonts/FiraSansLight-boldItalic.fntdata"/><Relationship Id="rId67" Type="http://schemas.openxmlformats.org/officeDocument/2006/relationships/font" Target="fonts/FiraSansLight-italic.fntdata"/><Relationship Id="rId60" Type="http://schemas.openxmlformats.org/officeDocument/2006/relationships/font" Target="fonts/FiraSansSemiBold-boldItalic.fntdata"/><Relationship Id="rId69" Type="http://schemas.openxmlformats.org/officeDocument/2006/relationships/font" Target="fonts/RalewaySemiBold-regular.fntdata"/><Relationship Id="rId51" Type="http://schemas.openxmlformats.org/officeDocument/2006/relationships/font" Target="fonts/Raleway-regular.fntdata"/><Relationship Id="rId50" Type="http://schemas.openxmlformats.org/officeDocument/2006/relationships/slide" Target="slides/slide33.xml"/><Relationship Id="rId53" Type="http://schemas.openxmlformats.org/officeDocument/2006/relationships/font" Target="fonts/Raleway-italic.fntdata"/><Relationship Id="rId52" Type="http://schemas.openxmlformats.org/officeDocument/2006/relationships/font" Target="fonts/Raleway-bold.fntdata"/><Relationship Id="rId55" Type="http://schemas.openxmlformats.org/officeDocument/2006/relationships/font" Target="fonts/RedHatDisplayBlack-bold.fntdata"/><Relationship Id="rId54" Type="http://schemas.openxmlformats.org/officeDocument/2006/relationships/font" Target="fonts/Raleway-boldItalic.fntdata"/><Relationship Id="rId57" Type="http://schemas.openxmlformats.org/officeDocument/2006/relationships/font" Target="fonts/FiraSansSemiBold-regular.fntdata"/><Relationship Id="rId56" Type="http://schemas.openxmlformats.org/officeDocument/2006/relationships/font" Target="fonts/RedHatDisplayBlack-boldItalic.fntdata"/><Relationship Id="rId59" Type="http://schemas.openxmlformats.org/officeDocument/2006/relationships/font" Target="fonts/FiraSansSemiBold-italic.fntdata"/><Relationship Id="rId58" Type="http://schemas.openxmlformats.org/officeDocument/2006/relationships/font" Target="fonts/Fira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11a71d14be6_1_40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11a71d14be6_1_4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11ba52d3912_0_7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11ba52d3912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1e5740e4d3_0_1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11e5740e4d3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g12812920ea0_1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12812920ea0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g12812920ea0_1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8" name="Google Shape;2658;g12812920ea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g12812920ea0_1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0" name="Google Shape;2680;g12812920ea0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g12812920ea0_1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12812920ea0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11ba52d3912_0_9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11ba52d3912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11ba52d3912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11ba52d391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11ba52d3912_0_2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11ba52d391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3" name="Shape 2753"/>
        <p:cNvGrpSpPr/>
        <p:nvPr/>
      </p:nvGrpSpPr>
      <p:grpSpPr>
        <a:xfrm>
          <a:off x="0" y="0"/>
          <a:ext cx="0" cy="0"/>
          <a:chOff x="0" y="0"/>
          <a:chExt cx="0" cy="0"/>
        </a:xfrm>
      </p:grpSpPr>
      <p:sp>
        <p:nvSpPr>
          <p:cNvPr id="2754" name="Google Shape;2754;g11ba52d3912_0_3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5" name="Google Shape;2755;g11ba52d391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11a71d14be6_1_38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11a71d14be6_1_3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12812920ea0_1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12812920ea0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11d874c7e2c_0_3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11d874c7e2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11e5740e4d3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11e5740e4d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11e5740e4d3_0_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11e5740e4d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7" name="Shape 2797"/>
        <p:cNvGrpSpPr/>
        <p:nvPr/>
      </p:nvGrpSpPr>
      <p:grpSpPr>
        <a:xfrm>
          <a:off x="0" y="0"/>
          <a:ext cx="0" cy="0"/>
          <a:chOff x="0" y="0"/>
          <a:chExt cx="0" cy="0"/>
        </a:xfrm>
      </p:grpSpPr>
      <p:sp>
        <p:nvSpPr>
          <p:cNvPr id="2798" name="Google Shape;2798;g12812920ea0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9" name="Google Shape;2799;g12812920ea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11ba52d3912_0_1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11ba52d3912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11e5740e4d3_0_56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11e5740e4d3_0_5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11ba52d3912_0_10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11ba52d3912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11ba52d3912_0_1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11ba52d3912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11e5740e4d3_0_60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11e5740e4d3_0_6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11a71d14be6_1_44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11a71d14be6_1_4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g11e5740e4d3_0_6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3" name="Google Shape;2843;g11e5740e4d3_0_6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11e5740e4d3_0_6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0" name="Google Shape;2850;g11e5740e4d3_0_6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4" name="Shape 2854"/>
        <p:cNvGrpSpPr/>
        <p:nvPr/>
      </p:nvGrpSpPr>
      <p:grpSpPr>
        <a:xfrm>
          <a:off x="0" y="0"/>
          <a:ext cx="0" cy="0"/>
          <a:chOff x="0" y="0"/>
          <a:chExt cx="0" cy="0"/>
        </a:xfrm>
      </p:grpSpPr>
      <p:sp>
        <p:nvSpPr>
          <p:cNvPr id="2855" name="Google Shape;2855;g11e5740e4d3_0_62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6" name="Google Shape;2856;g11e5740e4d3_0_6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g11e5740e4d3_0_64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5" name="Google Shape;2875;g11e5740e4d3_0_6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11a71d14be6_1_34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11a71d14be6_1_3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11a71d14be6_1_15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11a71d14be6_1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11a71d14be6_1_47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11a71d14be6_1_4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11ba52d3912_0_5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11ba52d3912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11ba404ce3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11ba404ce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11d874c7e2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11d874c7e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7.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2.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8.jpg"/><Relationship Id="rId4" Type="http://schemas.openxmlformats.org/officeDocument/2006/relationships/image" Target="../media/image9.jpg"/><Relationship Id="rId11" Type="http://schemas.openxmlformats.org/officeDocument/2006/relationships/image" Target="../media/image10.jpg"/><Relationship Id="rId10" Type="http://schemas.openxmlformats.org/officeDocument/2006/relationships/image" Target="../media/image4.jpg"/><Relationship Id="rId9" Type="http://schemas.openxmlformats.org/officeDocument/2006/relationships/image" Target="../media/image1.jpg"/><Relationship Id="rId5" Type="http://schemas.openxmlformats.org/officeDocument/2006/relationships/image" Target="../media/image5.jpg"/><Relationship Id="rId6" Type="http://schemas.openxmlformats.org/officeDocument/2006/relationships/image" Target="../media/image7.jpg"/><Relationship Id="rId7" Type="http://schemas.openxmlformats.org/officeDocument/2006/relationships/image" Target="../media/image6.jpg"/><Relationship Id="rId8"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8.jpg"/><Relationship Id="rId4" Type="http://schemas.openxmlformats.org/officeDocument/2006/relationships/image" Target="../media/image9.jpg"/><Relationship Id="rId11" Type="http://schemas.openxmlformats.org/officeDocument/2006/relationships/image" Target="../media/image10.jpg"/><Relationship Id="rId10" Type="http://schemas.openxmlformats.org/officeDocument/2006/relationships/image" Target="../media/image4.jpg"/><Relationship Id="rId9" Type="http://schemas.openxmlformats.org/officeDocument/2006/relationships/image" Target="../media/image1.jpg"/><Relationship Id="rId5" Type="http://schemas.openxmlformats.org/officeDocument/2006/relationships/image" Target="../media/image5.jpg"/><Relationship Id="rId6" Type="http://schemas.openxmlformats.org/officeDocument/2006/relationships/image" Target="../media/image7.jpg"/><Relationship Id="rId7" Type="http://schemas.openxmlformats.org/officeDocument/2006/relationships/image" Target="../media/image6.jpg"/><Relationship Id="rId8" Type="http://schemas.openxmlformats.org/officeDocument/2006/relationships/image" Target="../media/image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8.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image" Target="../media/image2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2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jpg"/><Relationship Id="rId3" Type="http://schemas.openxmlformats.org/officeDocument/2006/relationships/image" Target="../media/image3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jpg"/><Relationship Id="rId3" Type="http://schemas.openxmlformats.org/officeDocument/2006/relationships/image" Target="../media/image2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0.jpg"/><Relationship Id="rId3" Type="http://schemas.openxmlformats.org/officeDocument/2006/relationships/image" Target="../media/image2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9.jpg"/><Relationship Id="rId3" Type="http://schemas.openxmlformats.org/officeDocument/2006/relationships/image" Target="../media/image3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8.jpg"/><Relationship Id="rId3" Type="http://schemas.openxmlformats.org/officeDocument/2006/relationships/image" Target="../media/image3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2.jpg"/><Relationship Id="rId3" Type="http://schemas.openxmlformats.org/officeDocument/2006/relationships/image" Target="../media/image3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9.jpg"/><Relationship Id="rId3" Type="http://schemas.openxmlformats.org/officeDocument/2006/relationships/image" Target="../media/image3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jpg"/><Relationship Id="rId3" Type="http://schemas.openxmlformats.org/officeDocument/2006/relationships/image" Target="../media/image3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3.jpg"/><Relationship Id="rId3" Type="http://schemas.openxmlformats.org/officeDocument/2006/relationships/image" Target="../media/image2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8.jpg"/><Relationship Id="rId3" Type="http://schemas.openxmlformats.org/officeDocument/2006/relationships/image" Target="../media/image5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jpg"/><Relationship Id="rId3" Type="http://schemas.openxmlformats.org/officeDocument/2006/relationships/image" Target="../media/image3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Veiled">
  <p:cSld name="BLANK_1">
    <p:spTree>
      <p:nvGrpSpPr>
        <p:cNvPr id="2280" name="Shape 2280"/>
        <p:cNvGrpSpPr/>
        <p:nvPr/>
      </p:nvGrpSpPr>
      <p:grpSpPr>
        <a:xfrm>
          <a:off x="0" y="0"/>
          <a:ext cx="0" cy="0"/>
          <a:chOff x="0" y="0"/>
          <a:chExt cx="0" cy="0"/>
        </a:xfrm>
      </p:grpSpPr>
      <p:sp>
        <p:nvSpPr>
          <p:cNvPr id="2281" name="Google Shape;2281;p109"/>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09"/>
          <p:cNvSpPr/>
          <p:nvPr/>
        </p:nvSpPr>
        <p:spPr>
          <a:xfrm flipH="1">
            <a:off x="8760600" y="47601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09"/>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
    <p:spTree>
      <p:nvGrpSpPr>
        <p:cNvPr id="2284" name="Shape 2284"/>
        <p:cNvGrpSpPr/>
        <p:nvPr/>
      </p:nvGrpSpPr>
      <p:grpSpPr>
        <a:xfrm>
          <a:off x="0" y="0"/>
          <a:ext cx="0" cy="0"/>
          <a:chOff x="0" y="0"/>
          <a:chExt cx="0" cy="0"/>
        </a:xfrm>
      </p:grpSpPr>
      <p:grpSp>
        <p:nvGrpSpPr>
          <p:cNvPr id="2285" name="Google Shape;2285;p110"/>
          <p:cNvGrpSpPr/>
          <p:nvPr/>
        </p:nvGrpSpPr>
        <p:grpSpPr>
          <a:xfrm>
            <a:off x="0" y="-25"/>
            <a:ext cx="9144000" cy="5143500"/>
            <a:chOff x="0" y="-225"/>
            <a:chExt cx="9144000" cy="5143500"/>
          </a:xfrm>
        </p:grpSpPr>
        <p:sp>
          <p:nvSpPr>
            <p:cNvPr id="2286" name="Google Shape;2286;p110"/>
            <p:cNvSpPr/>
            <p:nvPr/>
          </p:nvSpPr>
          <p:spPr>
            <a:xfrm>
              <a:off x="0" y="-225"/>
              <a:ext cx="9144000" cy="5143500"/>
            </a:xfrm>
            <a:prstGeom prst="frame">
              <a:avLst>
                <a:gd fmla="val 8758" name="adj1"/>
              </a:avLst>
            </a:prstGeom>
            <a:solidFill>
              <a:srgbClr val="142236">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10"/>
            <p:cNvSpPr/>
            <p:nvPr/>
          </p:nvSpPr>
          <p:spPr>
            <a:xfrm flipH="1" rot="10800000">
              <a:off x="0" y="-175"/>
              <a:ext cx="4572000" cy="9063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2288" name="Google Shape;2288;p110"/>
          <p:cNvSpPr/>
          <p:nvPr/>
        </p:nvSpPr>
        <p:spPr>
          <a:xfrm flipH="1">
            <a:off x="8760600" y="47601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10"/>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294" name="Shape 2294"/>
        <p:cNvGrpSpPr/>
        <p:nvPr/>
      </p:nvGrpSpPr>
      <p:grpSpPr>
        <a:xfrm>
          <a:off x="0" y="0"/>
          <a:ext cx="0" cy="0"/>
          <a:chOff x="0" y="0"/>
          <a:chExt cx="0" cy="0"/>
        </a:xfrm>
      </p:grpSpPr>
      <p:sp>
        <p:nvSpPr>
          <p:cNvPr id="2295" name="Google Shape;2295;p112"/>
          <p:cNvSpPr/>
          <p:nvPr/>
        </p:nvSpPr>
        <p:spPr>
          <a:xfrm>
            <a:off x="0" y="2571750"/>
            <a:ext cx="9144000" cy="257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12"/>
          <p:cNvSpPr txBox="1"/>
          <p:nvPr>
            <p:ph type="ctrTitle"/>
          </p:nvPr>
        </p:nvSpPr>
        <p:spPr>
          <a:xfrm>
            <a:off x="702900" y="1361354"/>
            <a:ext cx="37245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97" name="Google Shape;2297;p112"/>
          <p:cNvSpPr/>
          <p:nvPr/>
        </p:nvSpPr>
        <p:spPr>
          <a:xfrm>
            <a:off x="8227900" y="-1675"/>
            <a:ext cx="916200" cy="91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2"/>
        </a:solidFill>
      </p:bgPr>
    </p:bg>
    <p:spTree>
      <p:nvGrpSpPr>
        <p:cNvPr id="2298" name="Shape 2298"/>
        <p:cNvGrpSpPr/>
        <p:nvPr/>
      </p:nvGrpSpPr>
      <p:grpSpPr>
        <a:xfrm>
          <a:off x="0" y="0"/>
          <a:ext cx="0" cy="0"/>
          <a:chOff x="0" y="0"/>
          <a:chExt cx="0" cy="0"/>
        </a:xfrm>
      </p:grpSpPr>
      <p:sp>
        <p:nvSpPr>
          <p:cNvPr id="2299" name="Google Shape;2299;p113"/>
          <p:cNvSpPr/>
          <p:nvPr/>
        </p:nvSpPr>
        <p:spPr>
          <a:xfrm>
            <a:off x="0" y="2571750"/>
            <a:ext cx="9144000" cy="2571900"/>
          </a:xfrm>
          <a:prstGeom prst="rect">
            <a:avLst/>
          </a:prstGeom>
          <a:solidFill>
            <a:srgbClr val="3B1106">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13"/>
          <p:cNvSpPr txBox="1"/>
          <p:nvPr>
            <p:ph type="ctrTitle"/>
          </p:nvPr>
        </p:nvSpPr>
        <p:spPr>
          <a:xfrm>
            <a:off x="702900" y="1233658"/>
            <a:ext cx="4746000" cy="11598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301" name="Google Shape;2301;p113"/>
          <p:cNvSpPr txBox="1"/>
          <p:nvPr>
            <p:ph idx="1" type="subTitle"/>
          </p:nvPr>
        </p:nvSpPr>
        <p:spPr>
          <a:xfrm>
            <a:off x="702900" y="2787333"/>
            <a:ext cx="4746000" cy="299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None/>
              <a:defRPr sz="1400"/>
            </a:lvl1pPr>
            <a:lvl2pPr lvl="1" rtl="0">
              <a:spcBef>
                <a:spcPts val="600"/>
              </a:spcBef>
              <a:spcAft>
                <a:spcPts val="0"/>
              </a:spcAft>
              <a:buClr>
                <a:schemeClr val="dk1"/>
              </a:buClr>
              <a:buSzPts val="1400"/>
              <a:buNone/>
              <a:defRPr sz="1400"/>
            </a:lvl2pPr>
            <a:lvl3pPr lvl="2" rtl="0">
              <a:spcBef>
                <a:spcPts val="600"/>
              </a:spcBef>
              <a:spcAft>
                <a:spcPts val="0"/>
              </a:spcAft>
              <a:buClr>
                <a:schemeClr val="dk1"/>
              </a:buClr>
              <a:buSzPts val="1400"/>
              <a:buNone/>
              <a:defRPr sz="1400"/>
            </a:lvl3pPr>
            <a:lvl4pPr lvl="3" rtl="0">
              <a:spcBef>
                <a:spcPts val="600"/>
              </a:spcBef>
              <a:spcAft>
                <a:spcPts val="0"/>
              </a:spcAft>
              <a:buSzPts val="1400"/>
              <a:buNone/>
              <a:defRPr sz="1400"/>
            </a:lvl4pPr>
            <a:lvl5pPr lvl="4" rtl="0">
              <a:spcBef>
                <a:spcPts val="600"/>
              </a:spcBef>
              <a:spcAft>
                <a:spcPts val="0"/>
              </a:spcAft>
              <a:buSzPts val="1400"/>
              <a:buNone/>
              <a:defRPr sz="1400"/>
            </a:lvl5pPr>
            <a:lvl6pPr lvl="5" rtl="0">
              <a:spcBef>
                <a:spcPts val="600"/>
              </a:spcBef>
              <a:spcAft>
                <a:spcPts val="0"/>
              </a:spcAft>
              <a:buSzPts val="1400"/>
              <a:buNone/>
              <a:defRPr sz="1400"/>
            </a:lvl6pPr>
            <a:lvl7pPr lvl="6" rtl="0">
              <a:spcBef>
                <a:spcPts val="600"/>
              </a:spcBef>
              <a:spcAft>
                <a:spcPts val="0"/>
              </a:spcAft>
              <a:buSzPts val="1400"/>
              <a:buNone/>
              <a:defRPr sz="1400"/>
            </a:lvl7pPr>
            <a:lvl8pPr lvl="7" rtl="0">
              <a:spcBef>
                <a:spcPts val="600"/>
              </a:spcBef>
              <a:spcAft>
                <a:spcPts val="0"/>
              </a:spcAft>
              <a:buSzPts val="1400"/>
              <a:buNone/>
              <a:defRPr sz="1400"/>
            </a:lvl8pPr>
            <a:lvl9pPr lvl="8" rtl="0">
              <a:spcBef>
                <a:spcPts val="600"/>
              </a:spcBef>
              <a:spcAft>
                <a:spcPts val="600"/>
              </a:spcAft>
              <a:buSzPts val="1400"/>
              <a:buNone/>
              <a:defRPr sz="1400"/>
            </a:lvl9pPr>
          </a:lstStyle>
          <a:p/>
        </p:txBody>
      </p:sp>
      <p:sp>
        <p:nvSpPr>
          <p:cNvPr id="2302" name="Google Shape;2302;p113"/>
          <p:cNvSpPr/>
          <p:nvPr/>
        </p:nvSpPr>
        <p:spPr>
          <a:xfrm>
            <a:off x="5928400" y="916150"/>
            <a:ext cx="2299500" cy="33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03" name="Google Shape;2303;p113"/>
          <p:cNvSpPr/>
          <p:nvPr/>
        </p:nvSpPr>
        <p:spPr>
          <a:xfrm>
            <a:off x="8227900" y="4227300"/>
            <a:ext cx="916200" cy="91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2304" name="Shape 2304"/>
        <p:cNvGrpSpPr/>
        <p:nvPr/>
      </p:nvGrpSpPr>
      <p:grpSpPr>
        <a:xfrm>
          <a:off x="0" y="0"/>
          <a:ext cx="0" cy="0"/>
          <a:chOff x="0" y="0"/>
          <a:chExt cx="0" cy="0"/>
        </a:xfrm>
      </p:grpSpPr>
      <p:sp>
        <p:nvSpPr>
          <p:cNvPr id="2305" name="Google Shape;2305;p114"/>
          <p:cNvSpPr/>
          <p:nvPr/>
        </p:nvSpPr>
        <p:spPr>
          <a:xfrm>
            <a:off x="2307300" y="921000"/>
            <a:ext cx="6836700" cy="4222500"/>
          </a:xfrm>
          <a:prstGeom prst="rect">
            <a:avLst/>
          </a:prstGeom>
          <a:solidFill>
            <a:srgbClr val="3B1106">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14"/>
          <p:cNvSpPr txBox="1"/>
          <p:nvPr>
            <p:ph idx="1" type="body"/>
          </p:nvPr>
        </p:nvSpPr>
        <p:spPr>
          <a:xfrm>
            <a:off x="2763000" y="1376700"/>
            <a:ext cx="5925300" cy="3311100"/>
          </a:xfrm>
          <a:prstGeom prst="rect">
            <a:avLst/>
          </a:prstGeom>
        </p:spPr>
        <p:txBody>
          <a:bodyPr anchorCtr="0" anchor="t" bIns="0" lIns="0" spcFirstLastPara="1" rIns="0" wrap="square" tIns="0">
            <a:noAutofit/>
          </a:bodyPr>
          <a:lstStyle>
            <a:lvl1pPr indent="-431800" lvl="0" marL="457200" rtl="0">
              <a:spcBef>
                <a:spcPts val="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1pPr>
            <a:lvl2pPr indent="-431800" lvl="1" marL="9144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2pPr>
            <a:lvl3pPr indent="-431800" lvl="2" marL="13716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3pPr>
            <a:lvl4pPr indent="-431800" lvl="3" marL="18288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4pPr>
            <a:lvl5pPr indent="-431800" lvl="4" marL="22860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5pPr>
            <a:lvl6pPr indent="-431800" lvl="5" marL="27432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6pPr>
            <a:lvl7pPr indent="-431800" lvl="6" marL="32004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7pPr>
            <a:lvl8pPr indent="-431800" lvl="7" marL="36576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8pPr>
            <a:lvl9pPr indent="-431800" lvl="8" marL="4114800" rtl="0">
              <a:spcBef>
                <a:spcPts val="600"/>
              </a:spcBef>
              <a:spcAft>
                <a:spcPts val="600"/>
              </a:spcAft>
              <a:buClr>
                <a:schemeClr val="lt1"/>
              </a:buClr>
              <a:buSzPts val="3200"/>
              <a:buFont typeface="Inria Serif"/>
              <a:buChar char="■"/>
              <a:defRPr i="1" sz="3200">
                <a:solidFill>
                  <a:schemeClr val="lt1"/>
                </a:solidFill>
                <a:latin typeface="Inria Serif"/>
                <a:ea typeface="Inria Serif"/>
                <a:cs typeface="Inria Serif"/>
                <a:sym typeface="Inria Serif"/>
              </a:defRPr>
            </a:lvl9pPr>
          </a:lstStyle>
          <a:p/>
        </p:txBody>
      </p:sp>
      <p:sp>
        <p:nvSpPr>
          <p:cNvPr id="2307" name="Google Shape;2307;p114"/>
          <p:cNvSpPr txBox="1"/>
          <p:nvPr/>
        </p:nvSpPr>
        <p:spPr>
          <a:xfrm>
            <a:off x="213450" y="600536"/>
            <a:ext cx="1957200" cy="653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9600">
                <a:solidFill>
                  <a:schemeClr val="lt2"/>
                </a:solidFill>
                <a:latin typeface="Inria Serif"/>
                <a:ea typeface="Inria Serif"/>
                <a:cs typeface="Inria Serif"/>
                <a:sym typeface="Inria Serif"/>
              </a:rPr>
              <a:t>“</a:t>
            </a:r>
            <a:endParaRPr b="1" sz="9600">
              <a:solidFill>
                <a:schemeClr val="lt2"/>
              </a:solidFill>
              <a:latin typeface="Inria Serif"/>
              <a:ea typeface="Inria Serif"/>
              <a:cs typeface="Inria Serif"/>
              <a:sym typeface="Inria Serif"/>
            </a:endParaRPr>
          </a:p>
        </p:txBody>
      </p:sp>
      <p:sp>
        <p:nvSpPr>
          <p:cNvPr id="2308" name="Google Shape;2308;p114"/>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309" name="Shape 2309"/>
        <p:cNvGrpSpPr/>
        <p:nvPr/>
      </p:nvGrpSpPr>
      <p:grpSpPr>
        <a:xfrm>
          <a:off x="0" y="0"/>
          <a:ext cx="0" cy="0"/>
          <a:chOff x="0" y="0"/>
          <a:chExt cx="0" cy="0"/>
        </a:xfrm>
      </p:grpSpPr>
      <p:sp>
        <p:nvSpPr>
          <p:cNvPr id="2310" name="Google Shape;2310;p115"/>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15"/>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312" name="Google Shape;2312;p115"/>
          <p:cNvSpPr txBox="1"/>
          <p:nvPr>
            <p:ph idx="1" type="body"/>
          </p:nvPr>
        </p:nvSpPr>
        <p:spPr>
          <a:xfrm>
            <a:off x="2763000" y="1376700"/>
            <a:ext cx="5925300" cy="3311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600"/>
              </a:spcBef>
              <a:spcAft>
                <a:spcPts val="0"/>
              </a:spcAft>
              <a:buSzPts val="2000"/>
              <a:buChar char="▪"/>
              <a:defRPr/>
            </a:lvl2pPr>
            <a:lvl3pPr indent="-355600" lvl="2" marL="1371600" rtl="0">
              <a:spcBef>
                <a:spcPts val="600"/>
              </a:spcBef>
              <a:spcAft>
                <a:spcPts val="0"/>
              </a:spcAft>
              <a:buSzPts val="2000"/>
              <a:buChar char="▫"/>
              <a:defRPr/>
            </a:lvl3pPr>
            <a:lvl4pPr indent="-355600" lvl="3" marL="1828800" rtl="0">
              <a:spcBef>
                <a:spcPts val="600"/>
              </a:spcBef>
              <a:spcAft>
                <a:spcPts val="0"/>
              </a:spcAft>
              <a:buSzPts val="2000"/>
              <a:buChar char="●"/>
              <a:defRPr/>
            </a:lvl4pPr>
            <a:lvl5pPr indent="-355600" lvl="4" marL="2286000" rtl="0">
              <a:spcBef>
                <a:spcPts val="600"/>
              </a:spcBef>
              <a:spcAft>
                <a:spcPts val="0"/>
              </a:spcAft>
              <a:buSzPts val="2000"/>
              <a:buChar char="○"/>
              <a:defRPr/>
            </a:lvl5pPr>
            <a:lvl6pPr indent="-355600" lvl="5" marL="2743200" rtl="0">
              <a:spcBef>
                <a:spcPts val="600"/>
              </a:spcBef>
              <a:spcAft>
                <a:spcPts val="0"/>
              </a:spcAft>
              <a:buSzPts val="2000"/>
              <a:buChar char="■"/>
              <a:defRPr/>
            </a:lvl6pPr>
            <a:lvl7pPr indent="-355600" lvl="6" marL="3200400" rtl="0">
              <a:spcBef>
                <a:spcPts val="600"/>
              </a:spcBef>
              <a:spcAft>
                <a:spcPts val="0"/>
              </a:spcAft>
              <a:buSzPts val="2000"/>
              <a:buChar char="●"/>
              <a:defRPr/>
            </a:lvl7pPr>
            <a:lvl8pPr indent="-355600" lvl="7" marL="3657600" rtl="0">
              <a:spcBef>
                <a:spcPts val="600"/>
              </a:spcBef>
              <a:spcAft>
                <a:spcPts val="0"/>
              </a:spcAft>
              <a:buSzPts val="2000"/>
              <a:buChar char="○"/>
              <a:defRPr/>
            </a:lvl8pPr>
            <a:lvl9pPr indent="-355600" lvl="8" marL="4114800" rtl="0">
              <a:spcBef>
                <a:spcPts val="600"/>
              </a:spcBef>
              <a:spcAft>
                <a:spcPts val="600"/>
              </a:spcAft>
              <a:buSzPts val="2000"/>
              <a:buChar char="■"/>
              <a:defRPr/>
            </a:lvl9pPr>
          </a:lstStyle>
          <a:p/>
        </p:txBody>
      </p:sp>
      <p:sp>
        <p:nvSpPr>
          <p:cNvPr id="2313" name="Google Shape;2313;p115"/>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2314" name="Shape 2314"/>
        <p:cNvGrpSpPr/>
        <p:nvPr/>
      </p:nvGrpSpPr>
      <p:grpSpPr>
        <a:xfrm>
          <a:off x="0" y="0"/>
          <a:ext cx="0" cy="0"/>
          <a:chOff x="0" y="0"/>
          <a:chExt cx="0" cy="0"/>
        </a:xfrm>
      </p:grpSpPr>
      <p:sp>
        <p:nvSpPr>
          <p:cNvPr id="2315" name="Google Shape;2315;p116"/>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16"/>
          <p:cNvSpPr txBox="1"/>
          <p:nvPr>
            <p:ph type="title"/>
          </p:nvPr>
        </p:nvSpPr>
        <p:spPr>
          <a:xfrm>
            <a:off x="455700" y="1586238"/>
            <a:ext cx="3623100" cy="334800"/>
          </a:xfrm>
          <a:prstGeom prst="rect">
            <a:avLst/>
          </a:prstGeom>
        </p:spPr>
        <p:txBody>
          <a:bodyPr anchorCtr="0" anchor="b"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317" name="Google Shape;2317;p116"/>
          <p:cNvSpPr txBox="1"/>
          <p:nvPr>
            <p:ph idx="1" type="body"/>
          </p:nvPr>
        </p:nvSpPr>
        <p:spPr>
          <a:xfrm>
            <a:off x="455700" y="2139163"/>
            <a:ext cx="3623100" cy="1418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600"/>
              </a:spcBef>
              <a:spcAft>
                <a:spcPts val="0"/>
              </a:spcAft>
              <a:buSzPts val="2000"/>
              <a:buChar char="▪"/>
              <a:defRPr/>
            </a:lvl2pPr>
            <a:lvl3pPr indent="-355600" lvl="2" marL="1371600" rtl="0">
              <a:spcBef>
                <a:spcPts val="600"/>
              </a:spcBef>
              <a:spcAft>
                <a:spcPts val="0"/>
              </a:spcAft>
              <a:buSzPts val="2000"/>
              <a:buChar char="▫"/>
              <a:defRPr/>
            </a:lvl3pPr>
            <a:lvl4pPr indent="-355600" lvl="3" marL="1828800" rtl="0">
              <a:spcBef>
                <a:spcPts val="600"/>
              </a:spcBef>
              <a:spcAft>
                <a:spcPts val="0"/>
              </a:spcAft>
              <a:buSzPts val="2000"/>
              <a:buChar char="●"/>
              <a:defRPr/>
            </a:lvl4pPr>
            <a:lvl5pPr indent="-355600" lvl="4" marL="2286000" rtl="0">
              <a:spcBef>
                <a:spcPts val="600"/>
              </a:spcBef>
              <a:spcAft>
                <a:spcPts val="0"/>
              </a:spcAft>
              <a:buSzPts val="2000"/>
              <a:buChar char="○"/>
              <a:defRPr/>
            </a:lvl5pPr>
            <a:lvl6pPr indent="-355600" lvl="5" marL="2743200" rtl="0">
              <a:spcBef>
                <a:spcPts val="600"/>
              </a:spcBef>
              <a:spcAft>
                <a:spcPts val="0"/>
              </a:spcAft>
              <a:buSzPts val="2000"/>
              <a:buChar char="■"/>
              <a:defRPr/>
            </a:lvl6pPr>
            <a:lvl7pPr indent="-355600" lvl="6" marL="3200400" rtl="0">
              <a:spcBef>
                <a:spcPts val="600"/>
              </a:spcBef>
              <a:spcAft>
                <a:spcPts val="0"/>
              </a:spcAft>
              <a:buSzPts val="2000"/>
              <a:buChar char="●"/>
              <a:defRPr/>
            </a:lvl7pPr>
            <a:lvl8pPr indent="-355600" lvl="7" marL="3657600" rtl="0">
              <a:spcBef>
                <a:spcPts val="600"/>
              </a:spcBef>
              <a:spcAft>
                <a:spcPts val="0"/>
              </a:spcAft>
              <a:buSzPts val="2000"/>
              <a:buChar char="○"/>
              <a:defRPr/>
            </a:lvl8pPr>
            <a:lvl9pPr indent="-355600" lvl="8" marL="4114800" rtl="0">
              <a:spcBef>
                <a:spcPts val="600"/>
              </a:spcBef>
              <a:spcAft>
                <a:spcPts val="600"/>
              </a:spcAft>
              <a:buSzPts val="2000"/>
              <a:buChar char="■"/>
              <a:defRPr/>
            </a:lvl9pPr>
          </a:lstStyle>
          <a:p/>
        </p:txBody>
      </p:sp>
      <p:sp>
        <p:nvSpPr>
          <p:cNvPr id="2318" name="Google Shape;2318;p116"/>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319" name="Shape 2319"/>
        <p:cNvGrpSpPr/>
        <p:nvPr/>
      </p:nvGrpSpPr>
      <p:grpSpPr>
        <a:xfrm>
          <a:off x="0" y="0"/>
          <a:ext cx="0" cy="0"/>
          <a:chOff x="0" y="0"/>
          <a:chExt cx="0" cy="0"/>
        </a:xfrm>
      </p:grpSpPr>
      <p:sp>
        <p:nvSpPr>
          <p:cNvPr id="2320" name="Google Shape;2320;p117"/>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17"/>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322" name="Google Shape;2322;p117"/>
          <p:cNvSpPr txBox="1"/>
          <p:nvPr>
            <p:ph idx="1" type="body"/>
          </p:nvPr>
        </p:nvSpPr>
        <p:spPr>
          <a:xfrm>
            <a:off x="2794425" y="1376725"/>
            <a:ext cx="2754000" cy="3311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2323" name="Google Shape;2323;p117"/>
          <p:cNvSpPr txBox="1"/>
          <p:nvPr>
            <p:ph idx="2" type="body"/>
          </p:nvPr>
        </p:nvSpPr>
        <p:spPr>
          <a:xfrm>
            <a:off x="5934401" y="1376725"/>
            <a:ext cx="2754000" cy="3311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2324" name="Google Shape;2324;p117"/>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325" name="Shape 2325"/>
        <p:cNvGrpSpPr/>
        <p:nvPr/>
      </p:nvGrpSpPr>
      <p:grpSpPr>
        <a:xfrm>
          <a:off x="0" y="0"/>
          <a:ext cx="0" cy="0"/>
          <a:chOff x="0" y="0"/>
          <a:chExt cx="0" cy="0"/>
        </a:xfrm>
      </p:grpSpPr>
      <p:sp>
        <p:nvSpPr>
          <p:cNvPr id="2326" name="Google Shape;2326;p118"/>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18"/>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328" name="Google Shape;2328;p118"/>
          <p:cNvSpPr txBox="1"/>
          <p:nvPr>
            <p:ph idx="1" type="body"/>
          </p:nvPr>
        </p:nvSpPr>
        <p:spPr>
          <a:xfrm>
            <a:off x="2762975" y="1376725"/>
            <a:ext cx="1845900" cy="331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600"/>
              </a:spcAft>
              <a:buSzPts val="1600"/>
              <a:buChar char="■"/>
              <a:defRPr sz="1600"/>
            </a:lvl9pPr>
          </a:lstStyle>
          <a:p/>
        </p:txBody>
      </p:sp>
      <p:sp>
        <p:nvSpPr>
          <p:cNvPr id="2329" name="Google Shape;2329;p118"/>
          <p:cNvSpPr txBox="1"/>
          <p:nvPr>
            <p:ph idx="2" type="body"/>
          </p:nvPr>
        </p:nvSpPr>
        <p:spPr>
          <a:xfrm>
            <a:off x="4802737" y="1376725"/>
            <a:ext cx="1845900" cy="331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600"/>
              </a:spcAft>
              <a:buSzPts val="1600"/>
              <a:buChar char="■"/>
              <a:defRPr sz="1600"/>
            </a:lvl9pPr>
          </a:lstStyle>
          <a:p/>
        </p:txBody>
      </p:sp>
      <p:sp>
        <p:nvSpPr>
          <p:cNvPr id="2330" name="Google Shape;2330;p118"/>
          <p:cNvSpPr txBox="1"/>
          <p:nvPr>
            <p:ph idx="3" type="body"/>
          </p:nvPr>
        </p:nvSpPr>
        <p:spPr>
          <a:xfrm>
            <a:off x="6842500" y="1376725"/>
            <a:ext cx="1845900" cy="331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600"/>
              </a:spcAft>
              <a:buSzPts val="1600"/>
              <a:buChar char="■"/>
              <a:defRPr sz="1600"/>
            </a:lvl9pPr>
          </a:lstStyle>
          <a:p/>
        </p:txBody>
      </p:sp>
      <p:sp>
        <p:nvSpPr>
          <p:cNvPr id="2331" name="Google Shape;2331;p118"/>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32" name="Shape 2332"/>
        <p:cNvGrpSpPr/>
        <p:nvPr/>
      </p:nvGrpSpPr>
      <p:grpSpPr>
        <a:xfrm>
          <a:off x="0" y="0"/>
          <a:ext cx="0" cy="0"/>
          <a:chOff x="0" y="0"/>
          <a:chExt cx="0" cy="0"/>
        </a:xfrm>
      </p:grpSpPr>
      <p:sp>
        <p:nvSpPr>
          <p:cNvPr id="2333" name="Google Shape;2333;p119"/>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19"/>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335" name="Google Shape;2335;p119"/>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2336" name="Shape 2336"/>
        <p:cNvGrpSpPr/>
        <p:nvPr/>
      </p:nvGrpSpPr>
      <p:grpSpPr>
        <a:xfrm>
          <a:off x="0" y="0"/>
          <a:ext cx="0" cy="0"/>
          <a:chOff x="0" y="0"/>
          <a:chExt cx="0" cy="0"/>
        </a:xfrm>
      </p:grpSpPr>
      <p:sp>
        <p:nvSpPr>
          <p:cNvPr id="2337" name="Google Shape;2337;p120"/>
          <p:cNvSpPr/>
          <p:nvPr/>
        </p:nvSpPr>
        <p:spPr>
          <a:xfrm>
            <a:off x="2307300" y="0"/>
            <a:ext cx="6836700" cy="46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20"/>
          <p:cNvSpPr txBox="1"/>
          <p:nvPr>
            <p:ph idx="1" type="body"/>
          </p:nvPr>
        </p:nvSpPr>
        <p:spPr>
          <a:xfrm>
            <a:off x="367825" y="3875252"/>
            <a:ext cx="1767300" cy="859500"/>
          </a:xfrm>
          <a:prstGeom prst="rect">
            <a:avLst/>
          </a:prstGeom>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dk2"/>
              </a:buClr>
              <a:buSzPts val="1500"/>
              <a:buNone/>
              <a:defRPr sz="1500">
                <a:solidFill>
                  <a:schemeClr val="dk2"/>
                </a:solidFill>
              </a:defRPr>
            </a:lvl1pPr>
          </a:lstStyle>
          <a:p/>
        </p:txBody>
      </p:sp>
      <p:sp>
        <p:nvSpPr>
          <p:cNvPr id="2339" name="Google Shape;2339;p120"/>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2340" name="Shape 2340"/>
        <p:cNvGrpSpPr/>
        <p:nvPr/>
      </p:nvGrpSpPr>
      <p:grpSpPr>
        <a:xfrm>
          <a:off x="0" y="0"/>
          <a:ext cx="0" cy="0"/>
          <a:chOff x="0" y="0"/>
          <a:chExt cx="0" cy="0"/>
        </a:xfrm>
      </p:grpSpPr>
      <p:sp>
        <p:nvSpPr>
          <p:cNvPr id="2341" name="Google Shape;2341;p121"/>
          <p:cNvSpPr/>
          <p:nvPr/>
        </p:nvSpPr>
        <p:spPr>
          <a:xfrm>
            <a:off x="0" y="0"/>
            <a:ext cx="9144000" cy="5143500"/>
          </a:xfrm>
          <a:prstGeom prst="frame">
            <a:avLst>
              <a:gd fmla="val 8849"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21"/>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ransparent frame">
  <p:cSld name="BLANK_1">
    <p:bg>
      <p:bgPr>
        <a:solidFill>
          <a:schemeClr val="lt1"/>
        </a:solidFill>
      </p:bgPr>
    </p:bg>
    <p:spTree>
      <p:nvGrpSpPr>
        <p:cNvPr id="2343" name="Shape 2343"/>
        <p:cNvGrpSpPr/>
        <p:nvPr/>
      </p:nvGrpSpPr>
      <p:grpSpPr>
        <a:xfrm>
          <a:off x="0" y="0"/>
          <a:ext cx="0" cy="0"/>
          <a:chOff x="0" y="0"/>
          <a:chExt cx="0" cy="0"/>
        </a:xfrm>
      </p:grpSpPr>
      <p:sp>
        <p:nvSpPr>
          <p:cNvPr id="2344" name="Google Shape;2344;p122"/>
          <p:cNvSpPr/>
          <p:nvPr/>
        </p:nvSpPr>
        <p:spPr>
          <a:xfrm>
            <a:off x="0" y="0"/>
            <a:ext cx="9144000" cy="5143500"/>
          </a:xfrm>
          <a:prstGeom prst="frame">
            <a:avLst>
              <a:gd fmla="val 8849" name="adj1"/>
            </a:avLst>
          </a:prstGeom>
          <a:solidFill>
            <a:srgbClr val="3B1106">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22"/>
          <p:cNvSpPr txBox="1"/>
          <p:nvPr>
            <p:ph idx="12" type="sldNum"/>
          </p:nvPr>
        </p:nvSpPr>
        <p:spPr>
          <a:xfrm>
            <a:off x="8688300" y="4687750"/>
            <a:ext cx="455700" cy="455700"/>
          </a:xfrm>
          <a:prstGeom prst="rect">
            <a:avLst/>
          </a:prstGeom>
          <a:solidFill>
            <a:srgbClr val="3B1106">
              <a:alpha val="6150"/>
            </a:srgbClr>
          </a:solidFill>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2350" name="Shape 2350"/>
        <p:cNvGrpSpPr/>
        <p:nvPr/>
      </p:nvGrpSpPr>
      <p:grpSpPr>
        <a:xfrm>
          <a:off x="0" y="0"/>
          <a:ext cx="0" cy="0"/>
          <a:chOff x="0" y="0"/>
          <a:chExt cx="0" cy="0"/>
        </a:xfrm>
      </p:grpSpPr>
      <p:sp>
        <p:nvSpPr>
          <p:cNvPr id="2351" name="Google Shape;2351;p124"/>
          <p:cNvSpPr/>
          <p:nvPr/>
        </p:nvSpPr>
        <p:spPr>
          <a:xfrm>
            <a:off x="1125200" y="1593775"/>
            <a:ext cx="4470900" cy="2086800"/>
          </a:xfrm>
          <a:prstGeom prst="rect">
            <a:avLst/>
          </a:prstGeom>
          <a:solidFill>
            <a:srgbClr val="17000B">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24"/>
          <p:cNvSpPr/>
          <p:nvPr/>
        </p:nvSpPr>
        <p:spPr>
          <a:xfrm>
            <a:off x="1061825" y="1530325"/>
            <a:ext cx="4470900" cy="208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3" name="Google Shape;2353;p124"/>
          <p:cNvGrpSpPr/>
          <p:nvPr/>
        </p:nvGrpSpPr>
        <p:grpSpPr>
          <a:xfrm>
            <a:off x="303600" y="2049175"/>
            <a:ext cx="1216772" cy="1049100"/>
            <a:chOff x="304800" y="304800"/>
            <a:chExt cx="1216772" cy="1049100"/>
          </a:xfrm>
        </p:grpSpPr>
        <p:sp>
          <p:nvSpPr>
            <p:cNvPr id="2354" name="Google Shape;2354;p124"/>
            <p:cNvSpPr/>
            <p:nvPr/>
          </p:nvSpPr>
          <p:spPr>
            <a:xfrm>
              <a:off x="304800" y="304800"/>
              <a:ext cx="10491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24"/>
            <p:cNvSpPr/>
            <p:nvPr/>
          </p:nvSpPr>
          <p:spPr>
            <a:xfrm rot="5400000">
              <a:off x="1274822" y="742350"/>
              <a:ext cx="319500" cy="174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6" name="Google Shape;2356;p124"/>
          <p:cNvSpPr txBox="1"/>
          <p:nvPr>
            <p:ph type="ctrTitle"/>
          </p:nvPr>
        </p:nvSpPr>
        <p:spPr>
          <a:xfrm>
            <a:off x="1631500" y="2049175"/>
            <a:ext cx="3598200" cy="1049100"/>
          </a:xfrm>
          <a:prstGeom prst="rect">
            <a:avLst/>
          </a:prstGeom>
        </p:spPr>
        <p:txBody>
          <a:bodyPr anchorCtr="0" anchor="ctr" bIns="0" lIns="0" spcFirstLastPara="1" rIns="0" wrap="square" tIns="0">
            <a:noAutofit/>
          </a:bodyPr>
          <a:lstStyle>
            <a:lvl1pPr lvl="0" rtl="0">
              <a:spcBef>
                <a:spcPts val="0"/>
              </a:spcBef>
              <a:spcAft>
                <a:spcPts val="0"/>
              </a:spcAft>
              <a:buClr>
                <a:schemeClr val="accent1"/>
              </a:buClr>
              <a:buSzPts val="4400"/>
              <a:buNone/>
              <a:defRPr b="0" sz="4400">
                <a:solidFill>
                  <a:schemeClr val="accent1"/>
                </a:solidFill>
              </a:defRPr>
            </a:lvl1pPr>
            <a:lvl2pPr lvl="1" rtl="0">
              <a:spcBef>
                <a:spcPts val="0"/>
              </a:spcBef>
              <a:spcAft>
                <a:spcPts val="0"/>
              </a:spcAft>
              <a:buClr>
                <a:schemeClr val="accent1"/>
              </a:buClr>
              <a:buSzPts val="4400"/>
              <a:buNone/>
              <a:defRPr b="0" sz="4400">
                <a:solidFill>
                  <a:schemeClr val="accent1"/>
                </a:solidFill>
              </a:defRPr>
            </a:lvl2pPr>
            <a:lvl3pPr lvl="2" rtl="0">
              <a:spcBef>
                <a:spcPts val="0"/>
              </a:spcBef>
              <a:spcAft>
                <a:spcPts val="0"/>
              </a:spcAft>
              <a:buClr>
                <a:schemeClr val="accent1"/>
              </a:buClr>
              <a:buSzPts val="4400"/>
              <a:buNone/>
              <a:defRPr b="0" sz="4400">
                <a:solidFill>
                  <a:schemeClr val="accent1"/>
                </a:solidFill>
              </a:defRPr>
            </a:lvl3pPr>
            <a:lvl4pPr lvl="3" rtl="0">
              <a:spcBef>
                <a:spcPts val="0"/>
              </a:spcBef>
              <a:spcAft>
                <a:spcPts val="0"/>
              </a:spcAft>
              <a:buClr>
                <a:schemeClr val="accent1"/>
              </a:buClr>
              <a:buSzPts val="4400"/>
              <a:buNone/>
              <a:defRPr b="0" sz="4400">
                <a:solidFill>
                  <a:schemeClr val="accent1"/>
                </a:solidFill>
              </a:defRPr>
            </a:lvl4pPr>
            <a:lvl5pPr lvl="4" rtl="0">
              <a:spcBef>
                <a:spcPts val="0"/>
              </a:spcBef>
              <a:spcAft>
                <a:spcPts val="0"/>
              </a:spcAft>
              <a:buClr>
                <a:schemeClr val="accent1"/>
              </a:buClr>
              <a:buSzPts val="4400"/>
              <a:buNone/>
              <a:defRPr b="0" sz="4400">
                <a:solidFill>
                  <a:schemeClr val="accent1"/>
                </a:solidFill>
              </a:defRPr>
            </a:lvl5pPr>
            <a:lvl6pPr lvl="5" rtl="0">
              <a:spcBef>
                <a:spcPts val="0"/>
              </a:spcBef>
              <a:spcAft>
                <a:spcPts val="0"/>
              </a:spcAft>
              <a:buClr>
                <a:schemeClr val="accent1"/>
              </a:buClr>
              <a:buSzPts val="4400"/>
              <a:buNone/>
              <a:defRPr b="0" sz="4400">
                <a:solidFill>
                  <a:schemeClr val="accent1"/>
                </a:solidFill>
              </a:defRPr>
            </a:lvl6pPr>
            <a:lvl7pPr lvl="6" rtl="0">
              <a:spcBef>
                <a:spcPts val="0"/>
              </a:spcBef>
              <a:spcAft>
                <a:spcPts val="0"/>
              </a:spcAft>
              <a:buClr>
                <a:schemeClr val="accent1"/>
              </a:buClr>
              <a:buSzPts val="4400"/>
              <a:buNone/>
              <a:defRPr b="0" sz="4400">
                <a:solidFill>
                  <a:schemeClr val="accent1"/>
                </a:solidFill>
              </a:defRPr>
            </a:lvl7pPr>
            <a:lvl8pPr lvl="7" rtl="0">
              <a:spcBef>
                <a:spcPts val="0"/>
              </a:spcBef>
              <a:spcAft>
                <a:spcPts val="0"/>
              </a:spcAft>
              <a:buClr>
                <a:schemeClr val="accent1"/>
              </a:buClr>
              <a:buSzPts val="4400"/>
              <a:buNone/>
              <a:defRPr b="0" sz="4400">
                <a:solidFill>
                  <a:schemeClr val="accent1"/>
                </a:solidFill>
              </a:defRPr>
            </a:lvl8pPr>
            <a:lvl9pPr lvl="8" rtl="0">
              <a:spcBef>
                <a:spcPts val="0"/>
              </a:spcBef>
              <a:spcAft>
                <a:spcPts val="0"/>
              </a:spcAft>
              <a:buClr>
                <a:schemeClr val="accent1"/>
              </a:buClr>
              <a:buSzPts val="4400"/>
              <a:buNone/>
              <a:defRPr b="0" sz="4400">
                <a:solidFill>
                  <a:schemeClr val="accen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357" name="Shape 2357"/>
        <p:cNvGrpSpPr/>
        <p:nvPr/>
      </p:nvGrpSpPr>
      <p:grpSpPr>
        <a:xfrm>
          <a:off x="0" y="0"/>
          <a:ext cx="0" cy="0"/>
          <a:chOff x="0" y="0"/>
          <a:chExt cx="0" cy="0"/>
        </a:xfrm>
      </p:grpSpPr>
      <p:sp>
        <p:nvSpPr>
          <p:cNvPr id="2358" name="Google Shape;2358;p125"/>
          <p:cNvSpPr/>
          <p:nvPr/>
        </p:nvSpPr>
        <p:spPr>
          <a:xfrm>
            <a:off x="1125201" y="675025"/>
            <a:ext cx="3611400" cy="3924300"/>
          </a:xfrm>
          <a:prstGeom prst="rect">
            <a:avLst/>
          </a:prstGeom>
          <a:solidFill>
            <a:srgbClr val="17000B">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25"/>
          <p:cNvSpPr/>
          <p:nvPr/>
        </p:nvSpPr>
        <p:spPr>
          <a:xfrm>
            <a:off x="1061825" y="607075"/>
            <a:ext cx="3611400" cy="393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0" name="Google Shape;2360;p125"/>
          <p:cNvGrpSpPr/>
          <p:nvPr/>
        </p:nvGrpSpPr>
        <p:grpSpPr>
          <a:xfrm>
            <a:off x="303600" y="303600"/>
            <a:ext cx="1216772" cy="1353000"/>
            <a:chOff x="304800" y="900"/>
            <a:chExt cx="1216772" cy="1353000"/>
          </a:xfrm>
        </p:grpSpPr>
        <p:sp>
          <p:nvSpPr>
            <p:cNvPr id="2361" name="Google Shape;2361;p125"/>
            <p:cNvSpPr/>
            <p:nvPr/>
          </p:nvSpPr>
          <p:spPr>
            <a:xfrm>
              <a:off x="304800" y="900"/>
              <a:ext cx="1049100" cy="135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362" name="Google Shape;2362;p125"/>
            <p:cNvSpPr/>
            <p:nvPr/>
          </p:nvSpPr>
          <p:spPr>
            <a:xfrm rot="5400000">
              <a:off x="1274822" y="947150"/>
              <a:ext cx="319500" cy="174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2363" name="Google Shape;2363;p125"/>
          <p:cNvSpPr txBox="1"/>
          <p:nvPr>
            <p:ph type="ctrTitle"/>
          </p:nvPr>
        </p:nvSpPr>
        <p:spPr>
          <a:xfrm>
            <a:off x="1612525" y="1113501"/>
            <a:ext cx="2788800" cy="9669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000"/>
              <a:buNone/>
              <a:defRPr b="0" sz="4000">
                <a:solidFill>
                  <a:schemeClr val="accent1"/>
                </a:solidFill>
              </a:defRPr>
            </a:lvl1pPr>
            <a:lvl2pPr lvl="1" rtl="0">
              <a:spcBef>
                <a:spcPts val="0"/>
              </a:spcBef>
              <a:spcAft>
                <a:spcPts val="0"/>
              </a:spcAft>
              <a:buClr>
                <a:schemeClr val="accent1"/>
              </a:buClr>
              <a:buSzPts val="4000"/>
              <a:buNone/>
              <a:defRPr b="0" sz="4000">
                <a:solidFill>
                  <a:schemeClr val="accent1"/>
                </a:solidFill>
              </a:defRPr>
            </a:lvl2pPr>
            <a:lvl3pPr lvl="2" rtl="0">
              <a:spcBef>
                <a:spcPts val="0"/>
              </a:spcBef>
              <a:spcAft>
                <a:spcPts val="0"/>
              </a:spcAft>
              <a:buClr>
                <a:schemeClr val="accent1"/>
              </a:buClr>
              <a:buSzPts val="4000"/>
              <a:buNone/>
              <a:defRPr b="0" sz="4000">
                <a:solidFill>
                  <a:schemeClr val="accent1"/>
                </a:solidFill>
              </a:defRPr>
            </a:lvl3pPr>
            <a:lvl4pPr lvl="3" rtl="0">
              <a:spcBef>
                <a:spcPts val="0"/>
              </a:spcBef>
              <a:spcAft>
                <a:spcPts val="0"/>
              </a:spcAft>
              <a:buClr>
                <a:schemeClr val="accent1"/>
              </a:buClr>
              <a:buSzPts val="4000"/>
              <a:buNone/>
              <a:defRPr b="0" sz="4000">
                <a:solidFill>
                  <a:schemeClr val="accent1"/>
                </a:solidFill>
              </a:defRPr>
            </a:lvl4pPr>
            <a:lvl5pPr lvl="4" rtl="0">
              <a:spcBef>
                <a:spcPts val="0"/>
              </a:spcBef>
              <a:spcAft>
                <a:spcPts val="0"/>
              </a:spcAft>
              <a:buClr>
                <a:schemeClr val="accent1"/>
              </a:buClr>
              <a:buSzPts val="4000"/>
              <a:buNone/>
              <a:defRPr b="0" sz="4000">
                <a:solidFill>
                  <a:schemeClr val="accent1"/>
                </a:solidFill>
              </a:defRPr>
            </a:lvl5pPr>
            <a:lvl6pPr lvl="5" rtl="0">
              <a:spcBef>
                <a:spcPts val="0"/>
              </a:spcBef>
              <a:spcAft>
                <a:spcPts val="0"/>
              </a:spcAft>
              <a:buClr>
                <a:schemeClr val="accent1"/>
              </a:buClr>
              <a:buSzPts val="4000"/>
              <a:buNone/>
              <a:defRPr b="0" sz="4000">
                <a:solidFill>
                  <a:schemeClr val="accent1"/>
                </a:solidFill>
              </a:defRPr>
            </a:lvl6pPr>
            <a:lvl7pPr lvl="6" rtl="0">
              <a:spcBef>
                <a:spcPts val="0"/>
              </a:spcBef>
              <a:spcAft>
                <a:spcPts val="0"/>
              </a:spcAft>
              <a:buClr>
                <a:schemeClr val="accent1"/>
              </a:buClr>
              <a:buSzPts val="4000"/>
              <a:buNone/>
              <a:defRPr b="0" sz="4000">
                <a:solidFill>
                  <a:schemeClr val="accent1"/>
                </a:solidFill>
              </a:defRPr>
            </a:lvl7pPr>
            <a:lvl8pPr lvl="7" rtl="0">
              <a:spcBef>
                <a:spcPts val="0"/>
              </a:spcBef>
              <a:spcAft>
                <a:spcPts val="0"/>
              </a:spcAft>
              <a:buClr>
                <a:schemeClr val="accent1"/>
              </a:buClr>
              <a:buSzPts val="4000"/>
              <a:buNone/>
              <a:defRPr b="0" sz="4000">
                <a:solidFill>
                  <a:schemeClr val="accent1"/>
                </a:solidFill>
              </a:defRPr>
            </a:lvl8pPr>
            <a:lvl9pPr lvl="8" rtl="0">
              <a:spcBef>
                <a:spcPts val="0"/>
              </a:spcBef>
              <a:spcAft>
                <a:spcPts val="0"/>
              </a:spcAft>
              <a:buClr>
                <a:schemeClr val="accent1"/>
              </a:buClr>
              <a:buSzPts val="4000"/>
              <a:buNone/>
              <a:defRPr b="0" sz="4000">
                <a:solidFill>
                  <a:schemeClr val="accent1"/>
                </a:solidFill>
              </a:defRPr>
            </a:lvl9pPr>
          </a:lstStyle>
          <a:p/>
        </p:txBody>
      </p:sp>
      <p:sp>
        <p:nvSpPr>
          <p:cNvPr id="2364" name="Google Shape;2364;p125"/>
          <p:cNvSpPr txBox="1"/>
          <p:nvPr>
            <p:ph idx="1" type="subTitle"/>
          </p:nvPr>
        </p:nvSpPr>
        <p:spPr>
          <a:xfrm>
            <a:off x="1612525" y="2141608"/>
            <a:ext cx="2788800" cy="78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2"/>
              </a:buClr>
              <a:buSzPts val="2000"/>
              <a:buNone/>
              <a:defRPr>
                <a:solidFill>
                  <a:schemeClr val="lt2"/>
                </a:solidFill>
              </a:defRPr>
            </a:lvl1pPr>
            <a:lvl2pPr lvl="1" rtl="0">
              <a:lnSpc>
                <a:spcPct val="100000"/>
              </a:lnSpc>
              <a:spcBef>
                <a:spcPts val="800"/>
              </a:spcBef>
              <a:spcAft>
                <a:spcPts val="0"/>
              </a:spcAft>
              <a:buClr>
                <a:schemeClr val="lt2"/>
              </a:buClr>
              <a:buSzPts val="3000"/>
              <a:buNone/>
              <a:defRPr sz="3000">
                <a:solidFill>
                  <a:schemeClr val="lt2"/>
                </a:solidFill>
              </a:defRPr>
            </a:lvl2pPr>
            <a:lvl3pPr lvl="2" rtl="0">
              <a:lnSpc>
                <a:spcPct val="100000"/>
              </a:lnSpc>
              <a:spcBef>
                <a:spcPts val="800"/>
              </a:spcBef>
              <a:spcAft>
                <a:spcPts val="0"/>
              </a:spcAft>
              <a:buClr>
                <a:schemeClr val="lt2"/>
              </a:buClr>
              <a:buSzPts val="3000"/>
              <a:buNone/>
              <a:defRPr sz="3000">
                <a:solidFill>
                  <a:schemeClr val="lt2"/>
                </a:solidFill>
              </a:defRPr>
            </a:lvl3pPr>
            <a:lvl4pPr lvl="3" rtl="0">
              <a:lnSpc>
                <a:spcPct val="100000"/>
              </a:lnSpc>
              <a:spcBef>
                <a:spcPts val="800"/>
              </a:spcBef>
              <a:spcAft>
                <a:spcPts val="0"/>
              </a:spcAft>
              <a:buClr>
                <a:schemeClr val="lt2"/>
              </a:buClr>
              <a:buSzPts val="3000"/>
              <a:buNone/>
              <a:defRPr sz="3000">
                <a:solidFill>
                  <a:schemeClr val="lt2"/>
                </a:solidFill>
              </a:defRPr>
            </a:lvl4pPr>
            <a:lvl5pPr lvl="4" rtl="0">
              <a:lnSpc>
                <a:spcPct val="100000"/>
              </a:lnSpc>
              <a:spcBef>
                <a:spcPts val="800"/>
              </a:spcBef>
              <a:spcAft>
                <a:spcPts val="0"/>
              </a:spcAft>
              <a:buClr>
                <a:schemeClr val="lt2"/>
              </a:buClr>
              <a:buSzPts val="3000"/>
              <a:buNone/>
              <a:defRPr sz="3000">
                <a:solidFill>
                  <a:schemeClr val="lt2"/>
                </a:solidFill>
              </a:defRPr>
            </a:lvl5pPr>
            <a:lvl6pPr lvl="5" rtl="0">
              <a:lnSpc>
                <a:spcPct val="100000"/>
              </a:lnSpc>
              <a:spcBef>
                <a:spcPts val="800"/>
              </a:spcBef>
              <a:spcAft>
                <a:spcPts val="0"/>
              </a:spcAft>
              <a:buClr>
                <a:schemeClr val="lt2"/>
              </a:buClr>
              <a:buSzPts val="3000"/>
              <a:buNone/>
              <a:defRPr sz="3000">
                <a:solidFill>
                  <a:schemeClr val="lt2"/>
                </a:solidFill>
              </a:defRPr>
            </a:lvl6pPr>
            <a:lvl7pPr lvl="6" rtl="0">
              <a:lnSpc>
                <a:spcPct val="100000"/>
              </a:lnSpc>
              <a:spcBef>
                <a:spcPts val="800"/>
              </a:spcBef>
              <a:spcAft>
                <a:spcPts val="0"/>
              </a:spcAft>
              <a:buClr>
                <a:schemeClr val="lt2"/>
              </a:buClr>
              <a:buSzPts val="3000"/>
              <a:buNone/>
              <a:defRPr sz="3000">
                <a:solidFill>
                  <a:schemeClr val="lt2"/>
                </a:solidFill>
              </a:defRPr>
            </a:lvl7pPr>
            <a:lvl8pPr lvl="7" rtl="0">
              <a:lnSpc>
                <a:spcPct val="100000"/>
              </a:lnSpc>
              <a:spcBef>
                <a:spcPts val="800"/>
              </a:spcBef>
              <a:spcAft>
                <a:spcPts val="0"/>
              </a:spcAft>
              <a:buClr>
                <a:schemeClr val="lt2"/>
              </a:buClr>
              <a:buSzPts val="3000"/>
              <a:buNone/>
              <a:defRPr sz="3000">
                <a:solidFill>
                  <a:schemeClr val="lt2"/>
                </a:solidFill>
              </a:defRPr>
            </a:lvl8pPr>
            <a:lvl9pPr lvl="8" rtl="0">
              <a:lnSpc>
                <a:spcPct val="100000"/>
              </a:lnSpc>
              <a:spcBef>
                <a:spcPts val="800"/>
              </a:spcBef>
              <a:spcAft>
                <a:spcPts val="800"/>
              </a:spcAft>
              <a:buClr>
                <a:schemeClr val="lt2"/>
              </a:buClr>
              <a:buSzPts val="3000"/>
              <a:buNone/>
              <a:defRPr sz="3000">
                <a:solidFill>
                  <a:schemeClr val="lt2"/>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365" name="Shape 2365"/>
        <p:cNvGrpSpPr/>
        <p:nvPr/>
      </p:nvGrpSpPr>
      <p:grpSpPr>
        <a:xfrm>
          <a:off x="0" y="0"/>
          <a:ext cx="0" cy="0"/>
          <a:chOff x="0" y="0"/>
          <a:chExt cx="0" cy="0"/>
        </a:xfrm>
      </p:grpSpPr>
      <p:sp>
        <p:nvSpPr>
          <p:cNvPr id="2366" name="Google Shape;2366;p126"/>
          <p:cNvSpPr/>
          <p:nvPr/>
        </p:nvSpPr>
        <p:spPr>
          <a:xfrm>
            <a:off x="1125201" y="675025"/>
            <a:ext cx="3611400" cy="3924300"/>
          </a:xfrm>
          <a:prstGeom prst="rect">
            <a:avLst/>
          </a:prstGeom>
          <a:solidFill>
            <a:srgbClr val="17000B">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26"/>
          <p:cNvSpPr/>
          <p:nvPr/>
        </p:nvSpPr>
        <p:spPr>
          <a:xfrm>
            <a:off x="1061825" y="607075"/>
            <a:ext cx="3611400" cy="393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8" name="Google Shape;2368;p126"/>
          <p:cNvGrpSpPr/>
          <p:nvPr/>
        </p:nvGrpSpPr>
        <p:grpSpPr>
          <a:xfrm>
            <a:off x="303600" y="303900"/>
            <a:ext cx="1216772" cy="1049100"/>
            <a:chOff x="304800" y="304800"/>
            <a:chExt cx="1216772" cy="1049100"/>
          </a:xfrm>
        </p:grpSpPr>
        <p:sp>
          <p:nvSpPr>
            <p:cNvPr id="2369" name="Google Shape;2369;p126"/>
            <p:cNvSpPr/>
            <p:nvPr/>
          </p:nvSpPr>
          <p:spPr>
            <a:xfrm>
              <a:off x="304800" y="304800"/>
              <a:ext cx="1049100" cy="104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26"/>
            <p:cNvSpPr/>
            <p:nvPr/>
          </p:nvSpPr>
          <p:spPr>
            <a:xfrm rot="5400000">
              <a:off x="1274822" y="947150"/>
              <a:ext cx="319500" cy="1740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1" name="Google Shape;2371;p126"/>
          <p:cNvSpPr txBox="1"/>
          <p:nvPr>
            <p:ph idx="1" type="body"/>
          </p:nvPr>
        </p:nvSpPr>
        <p:spPr>
          <a:xfrm>
            <a:off x="1612525" y="846925"/>
            <a:ext cx="2794500" cy="33606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sz="2400"/>
            </a:lvl1pPr>
            <a:lvl2pPr indent="-381000" lvl="1" marL="914400" rtl="0">
              <a:spcBef>
                <a:spcPts val="800"/>
              </a:spcBef>
              <a:spcAft>
                <a:spcPts val="0"/>
              </a:spcAft>
              <a:buSzPts val="2400"/>
              <a:buChar char="▫"/>
              <a:defRPr sz="2400"/>
            </a:lvl2pPr>
            <a:lvl3pPr indent="-381000" lvl="2" marL="1371600" rtl="0">
              <a:spcBef>
                <a:spcPts val="800"/>
              </a:spcBef>
              <a:spcAft>
                <a:spcPts val="0"/>
              </a:spcAft>
              <a:buSzPts val="2400"/>
              <a:buChar char="▫"/>
              <a:defRPr sz="2400"/>
            </a:lvl3pPr>
            <a:lvl4pPr indent="-381000" lvl="3" marL="1828800" rtl="0">
              <a:spcBef>
                <a:spcPts val="800"/>
              </a:spcBef>
              <a:spcAft>
                <a:spcPts val="0"/>
              </a:spcAft>
              <a:buSzPts val="2400"/>
              <a:buChar char="▫"/>
              <a:defRPr sz="2400"/>
            </a:lvl4pPr>
            <a:lvl5pPr indent="-381000" lvl="4" marL="2286000" rtl="0">
              <a:spcBef>
                <a:spcPts val="800"/>
              </a:spcBef>
              <a:spcAft>
                <a:spcPts val="0"/>
              </a:spcAft>
              <a:buSzPts val="2400"/>
              <a:buChar char="○"/>
              <a:defRPr sz="2400"/>
            </a:lvl5pPr>
            <a:lvl6pPr indent="-381000" lvl="5" marL="2743200" rtl="0">
              <a:spcBef>
                <a:spcPts val="800"/>
              </a:spcBef>
              <a:spcAft>
                <a:spcPts val="0"/>
              </a:spcAft>
              <a:buSzPts val="2400"/>
              <a:buChar char="■"/>
              <a:defRPr sz="2400"/>
            </a:lvl6pPr>
            <a:lvl7pPr indent="-381000" lvl="6" marL="3200400" rtl="0">
              <a:spcBef>
                <a:spcPts val="800"/>
              </a:spcBef>
              <a:spcAft>
                <a:spcPts val="0"/>
              </a:spcAft>
              <a:buSzPts val="2400"/>
              <a:buChar char="●"/>
              <a:defRPr sz="2400"/>
            </a:lvl7pPr>
            <a:lvl8pPr indent="-381000" lvl="7" marL="3657600" rtl="0">
              <a:spcBef>
                <a:spcPts val="800"/>
              </a:spcBef>
              <a:spcAft>
                <a:spcPts val="0"/>
              </a:spcAft>
              <a:buSzPts val="2400"/>
              <a:buChar char="○"/>
              <a:defRPr sz="2400"/>
            </a:lvl8pPr>
            <a:lvl9pPr indent="-381000" lvl="8" marL="4114800" rtl="0">
              <a:spcBef>
                <a:spcPts val="800"/>
              </a:spcBef>
              <a:spcAft>
                <a:spcPts val="800"/>
              </a:spcAft>
              <a:buSzPts val="2400"/>
              <a:buChar char="■"/>
              <a:defRPr sz="2400"/>
            </a:lvl9pPr>
          </a:lstStyle>
          <a:p/>
        </p:txBody>
      </p:sp>
      <p:sp>
        <p:nvSpPr>
          <p:cNvPr id="2372" name="Google Shape;2372;p126"/>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73" name="Google Shape;2373;p126"/>
          <p:cNvSpPr txBox="1"/>
          <p:nvPr/>
        </p:nvSpPr>
        <p:spPr>
          <a:xfrm>
            <a:off x="303600" y="393900"/>
            <a:ext cx="1043400" cy="869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600">
                <a:solidFill>
                  <a:schemeClr val="dk1"/>
                </a:solidFill>
                <a:latin typeface="Nunito Sans"/>
                <a:ea typeface="Nunito Sans"/>
                <a:cs typeface="Nunito Sans"/>
                <a:sym typeface="Nunito Sans"/>
              </a:rPr>
              <a:t>“</a:t>
            </a:r>
            <a:endParaRPr b="1" sz="8600">
              <a:solidFill>
                <a:schemeClr val="dk1"/>
              </a:solidFill>
              <a:latin typeface="Nunito Sans"/>
              <a:ea typeface="Nunito Sans"/>
              <a:cs typeface="Nunito Sans"/>
              <a:sym typeface="Nunito Sans"/>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374" name="Shape 2374"/>
        <p:cNvGrpSpPr/>
        <p:nvPr/>
      </p:nvGrpSpPr>
      <p:grpSpPr>
        <a:xfrm>
          <a:off x="0" y="0"/>
          <a:ext cx="0" cy="0"/>
          <a:chOff x="0" y="0"/>
          <a:chExt cx="0" cy="0"/>
        </a:xfrm>
      </p:grpSpPr>
      <p:sp>
        <p:nvSpPr>
          <p:cNvPr id="2375" name="Google Shape;2375;p127"/>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2376" name="Google Shape;2376;p127"/>
          <p:cNvSpPr/>
          <p:nvPr/>
        </p:nvSpPr>
        <p:spPr>
          <a:xfrm>
            <a:off x="7045800" y="4094350"/>
            <a:ext cx="20982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7" name="Google Shape;2377;p127"/>
          <p:cNvGrpSpPr/>
          <p:nvPr/>
        </p:nvGrpSpPr>
        <p:grpSpPr>
          <a:xfrm>
            <a:off x="6501631" y="370231"/>
            <a:ext cx="2403000" cy="4229100"/>
            <a:chOff x="6501631" y="370231"/>
            <a:chExt cx="2403000" cy="4229100"/>
          </a:xfrm>
        </p:grpSpPr>
        <p:sp>
          <p:nvSpPr>
            <p:cNvPr id="2378" name="Google Shape;2378;p127"/>
            <p:cNvSpPr/>
            <p:nvPr/>
          </p:nvSpPr>
          <p:spPr>
            <a:xfrm>
              <a:off x="6501631" y="370231"/>
              <a:ext cx="2403000" cy="4229100"/>
            </a:xfrm>
            <a:prstGeom prst="rect">
              <a:avLst/>
            </a:prstGeom>
            <a:solidFill>
              <a:srgbClr val="5C002D">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27"/>
            <p:cNvSpPr/>
            <p:nvPr/>
          </p:nvSpPr>
          <p:spPr>
            <a:xfrm>
              <a:off x="7045800" y="4094350"/>
              <a:ext cx="1858800" cy="504900"/>
            </a:xfrm>
            <a:prstGeom prst="rect">
              <a:avLst/>
            </a:prstGeom>
            <a:solidFill>
              <a:srgbClr val="5C002D">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0" name="Google Shape;2380;p127"/>
          <p:cNvSpPr/>
          <p:nvPr/>
        </p:nvSpPr>
        <p:spPr>
          <a:xfrm>
            <a:off x="6436200" y="304800"/>
            <a:ext cx="2403000" cy="422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27"/>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2" name="Google Shape;2382;p127"/>
          <p:cNvSpPr txBox="1"/>
          <p:nvPr>
            <p:ph idx="1" type="body"/>
          </p:nvPr>
        </p:nvSpPr>
        <p:spPr>
          <a:xfrm>
            <a:off x="1007700" y="1582550"/>
            <a:ext cx="4824300" cy="29514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383" name="Google Shape;2383;p127"/>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half">
  <p:cSld name="TITLE_AND_BODY_1">
    <p:spTree>
      <p:nvGrpSpPr>
        <p:cNvPr id="2384" name="Shape 2384"/>
        <p:cNvGrpSpPr/>
        <p:nvPr/>
      </p:nvGrpSpPr>
      <p:grpSpPr>
        <a:xfrm>
          <a:off x="0" y="0"/>
          <a:ext cx="0" cy="0"/>
          <a:chOff x="0" y="0"/>
          <a:chExt cx="0" cy="0"/>
        </a:xfrm>
      </p:grpSpPr>
      <p:sp>
        <p:nvSpPr>
          <p:cNvPr id="2385" name="Google Shape;2385;p128"/>
          <p:cNvSpPr/>
          <p:nvPr/>
        </p:nvSpPr>
        <p:spPr>
          <a:xfrm>
            <a:off x="300450" y="301275"/>
            <a:ext cx="1055325" cy="1662225"/>
          </a:xfrm>
          <a:custGeom>
            <a:rect b="b" l="l" r="r" t="t"/>
            <a:pathLst>
              <a:path extrusionOk="0" h="66489" w="42213">
                <a:moveTo>
                  <a:pt x="33" y="0"/>
                </a:moveTo>
                <a:lnTo>
                  <a:pt x="42213" y="0"/>
                </a:lnTo>
                <a:lnTo>
                  <a:pt x="41985" y="66489"/>
                </a:lnTo>
                <a:lnTo>
                  <a:pt x="0" y="66489"/>
                </a:lnTo>
                <a:lnTo>
                  <a:pt x="0" y="59758"/>
                </a:lnTo>
                <a:lnTo>
                  <a:pt x="6662" y="53790"/>
                </a:lnTo>
                <a:lnTo>
                  <a:pt x="70" y="47683"/>
                </a:lnTo>
                <a:close/>
              </a:path>
            </a:pathLst>
          </a:custGeom>
          <a:solidFill>
            <a:schemeClr val="accent1"/>
          </a:solidFill>
          <a:ln>
            <a:noFill/>
          </a:ln>
        </p:spPr>
      </p:sp>
      <p:sp>
        <p:nvSpPr>
          <p:cNvPr id="2386" name="Google Shape;2386;p128"/>
          <p:cNvSpPr/>
          <p:nvPr/>
        </p:nvSpPr>
        <p:spPr>
          <a:xfrm>
            <a:off x="7045800" y="4094350"/>
            <a:ext cx="20982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7" name="Google Shape;2387;p128"/>
          <p:cNvGrpSpPr/>
          <p:nvPr/>
        </p:nvGrpSpPr>
        <p:grpSpPr>
          <a:xfrm>
            <a:off x="5293222" y="370225"/>
            <a:ext cx="3611400" cy="4229100"/>
            <a:chOff x="5293222" y="370225"/>
            <a:chExt cx="3611400" cy="4229100"/>
          </a:xfrm>
        </p:grpSpPr>
        <p:sp>
          <p:nvSpPr>
            <p:cNvPr id="2388" name="Google Shape;2388;p128"/>
            <p:cNvSpPr/>
            <p:nvPr/>
          </p:nvSpPr>
          <p:spPr>
            <a:xfrm>
              <a:off x="5293222" y="370225"/>
              <a:ext cx="3611400" cy="4229100"/>
            </a:xfrm>
            <a:prstGeom prst="rect">
              <a:avLst/>
            </a:prstGeom>
            <a:solidFill>
              <a:srgbClr val="5C002D">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28"/>
            <p:cNvSpPr/>
            <p:nvPr/>
          </p:nvSpPr>
          <p:spPr>
            <a:xfrm>
              <a:off x="7045800" y="4094350"/>
              <a:ext cx="1858800" cy="504900"/>
            </a:xfrm>
            <a:prstGeom prst="rect">
              <a:avLst/>
            </a:prstGeom>
            <a:solidFill>
              <a:srgbClr val="5C002D">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128"/>
          <p:cNvSpPr/>
          <p:nvPr/>
        </p:nvSpPr>
        <p:spPr>
          <a:xfrm>
            <a:off x="5227800" y="304800"/>
            <a:ext cx="3611400" cy="422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28"/>
          <p:cNvSpPr txBox="1"/>
          <p:nvPr>
            <p:ph type="title"/>
          </p:nvPr>
        </p:nvSpPr>
        <p:spPr>
          <a:xfrm>
            <a:off x="702900" y="1445600"/>
            <a:ext cx="39153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92" name="Google Shape;2392;p128"/>
          <p:cNvSpPr txBox="1"/>
          <p:nvPr>
            <p:ph idx="1" type="body"/>
          </p:nvPr>
        </p:nvSpPr>
        <p:spPr>
          <a:xfrm>
            <a:off x="1006800" y="2268300"/>
            <a:ext cx="3611400" cy="22656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393" name="Google Shape;2393;p128"/>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394" name="Shape 2394"/>
        <p:cNvGrpSpPr/>
        <p:nvPr/>
      </p:nvGrpSpPr>
      <p:grpSpPr>
        <a:xfrm>
          <a:off x="0" y="0"/>
          <a:ext cx="0" cy="0"/>
          <a:chOff x="0" y="0"/>
          <a:chExt cx="0" cy="0"/>
        </a:xfrm>
      </p:grpSpPr>
      <p:sp>
        <p:nvSpPr>
          <p:cNvPr id="2395" name="Google Shape;2395;p129"/>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2396" name="Google Shape;2396;p129"/>
          <p:cNvSpPr/>
          <p:nvPr/>
        </p:nvSpPr>
        <p:spPr>
          <a:xfrm>
            <a:off x="7045800" y="4094350"/>
            <a:ext cx="20982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7" name="Google Shape;2397;p129"/>
          <p:cNvGrpSpPr/>
          <p:nvPr/>
        </p:nvGrpSpPr>
        <p:grpSpPr>
          <a:xfrm>
            <a:off x="6501631" y="370231"/>
            <a:ext cx="2403000" cy="4229100"/>
            <a:chOff x="6501631" y="370231"/>
            <a:chExt cx="2403000" cy="4229100"/>
          </a:xfrm>
        </p:grpSpPr>
        <p:sp>
          <p:nvSpPr>
            <p:cNvPr id="2398" name="Google Shape;2398;p129"/>
            <p:cNvSpPr/>
            <p:nvPr/>
          </p:nvSpPr>
          <p:spPr>
            <a:xfrm>
              <a:off x="6501631" y="370231"/>
              <a:ext cx="2403000" cy="4229100"/>
            </a:xfrm>
            <a:prstGeom prst="rect">
              <a:avLst/>
            </a:prstGeom>
            <a:solidFill>
              <a:srgbClr val="5C002D">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29"/>
            <p:cNvSpPr/>
            <p:nvPr/>
          </p:nvSpPr>
          <p:spPr>
            <a:xfrm>
              <a:off x="7045800" y="4094350"/>
              <a:ext cx="1858800" cy="504900"/>
            </a:xfrm>
            <a:prstGeom prst="rect">
              <a:avLst/>
            </a:prstGeom>
            <a:solidFill>
              <a:srgbClr val="5C002D">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0" name="Google Shape;2400;p129"/>
          <p:cNvSpPr/>
          <p:nvPr/>
        </p:nvSpPr>
        <p:spPr>
          <a:xfrm>
            <a:off x="6436200" y="304800"/>
            <a:ext cx="2403000" cy="422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29"/>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02" name="Google Shape;2402;p129"/>
          <p:cNvSpPr txBox="1"/>
          <p:nvPr>
            <p:ph idx="1" type="body"/>
          </p:nvPr>
        </p:nvSpPr>
        <p:spPr>
          <a:xfrm>
            <a:off x="1007700" y="1582550"/>
            <a:ext cx="2253900" cy="29514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2403" name="Google Shape;2403;p129"/>
          <p:cNvSpPr txBox="1"/>
          <p:nvPr>
            <p:ph idx="2" type="body"/>
          </p:nvPr>
        </p:nvSpPr>
        <p:spPr>
          <a:xfrm>
            <a:off x="3577989" y="1582550"/>
            <a:ext cx="2253900" cy="29514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2404" name="Google Shape;2404;p129"/>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405" name="Shape 2405"/>
        <p:cNvGrpSpPr/>
        <p:nvPr/>
      </p:nvGrpSpPr>
      <p:grpSpPr>
        <a:xfrm>
          <a:off x="0" y="0"/>
          <a:ext cx="0" cy="0"/>
          <a:chOff x="0" y="0"/>
          <a:chExt cx="0" cy="0"/>
        </a:xfrm>
      </p:grpSpPr>
      <p:sp>
        <p:nvSpPr>
          <p:cNvPr id="2406" name="Google Shape;2406;p130"/>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2407" name="Google Shape;2407;p130"/>
          <p:cNvSpPr/>
          <p:nvPr/>
        </p:nvSpPr>
        <p:spPr>
          <a:xfrm>
            <a:off x="7045800" y="4533850"/>
            <a:ext cx="2098200" cy="60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0"/>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09" name="Google Shape;2409;p130"/>
          <p:cNvSpPr txBox="1"/>
          <p:nvPr>
            <p:ph idx="1" type="body"/>
          </p:nvPr>
        </p:nvSpPr>
        <p:spPr>
          <a:xfrm>
            <a:off x="1007700" y="1582550"/>
            <a:ext cx="2219100" cy="2951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410" name="Google Shape;2410;p130"/>
          <p:cNvSpPr txBox="1"/>
          <p:nvPr>
            <p:ph idx="2" type="body"/>
          </p:nvPr>
        </p:nvSpPr>
        <p:spPr>
          <a:xfrm>
            <a:off x="3459809" y="1582550"/>
            <a:ext cx="2219100" cy="2951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411" name="Google Shape;2411;p130"/>
          <p:cNvSpPr txBox="1"/>
          <p:nvPr>
            <p:ph idx="3" type="body"/>
          </p:nvPr>
        </p:nvSpPr>
        <p:spPr>
          <a:xfrm>
            <a:off x="5911918" y="1582550"/>
            <a:ext cx="2219100" cy="2951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412" name="Google Shape;2412;p130"/>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rgbClr val="3C78D8"/>
            </a:gs>
            <a:gs pos="100000">
              <a:srgbClr val="00FFFF"/>
            </a:gs>
          </a:gsLst>
          <a:lin ang="5400700" scaled="0"/>
        </a:gradFill>
      </p:bgPr>
    </p:bg>
    <p:spTree>
      <p:nvGrpSpPr>
        <p:cNvPr id="54" name="Shape 54"/>
        <p:cNvGrpSpPr/>
        <p:nvPr/>
      </p:nvGrpSpPr>
      <p:grpSpPr>
        <a:xfrm>
          <a:off x="0" y="0"/>
          <a:ext cx="0" cy="0"/>
          <a:chOff x="0" y="0"/>
          <a:chExt cx="0" cy="0"/>
        </a:xfrm>
      </p:grpSpPr>
      <p:pic>
        <p:nvPicPr>
          <p:cNvPr id="55" name="Google Shape;55;p14"/>
          <p:cNvPicPr preferRelativeResize="0"/>
          <p:nvPr/>
        </p:nvPicPr>
        <p:blipFill>
          <a:blip r:embed="rId2">
            <a:alphaModFix/>
          </a:blip>
          <a:stretch>
            <a:fillRect/>
          </a:stretch>
        </p:blipFill>
        <p:spPr>
          <a:xfrm>
            <a:off x="0" y="-26"/>
            <a:ext cx="9144000" cy="5143523"/>
          </a:xfrm>
          <a:prstGeom prst="rect">
            <a:avLst/>
          </a:prstGeom>
          <a:noFill/>
          <a:ln>
            <a:noFill/>
          </a:ln>
        </p:spPr>
      </p:pic>
      <p:sp>
        <p:nvSpPr>
          <p:cNvPr id="56" name="Google Shape;56;p14"/>
          <p:cNvSpPr txBox="1"/>
          <p:nvPr>
            <p:ph type="ctrTitle"/>
          </p:nvPr>
        </p:nvSpPr>
        <p:spPr>
          <a:xfrm>
            <a:off x="2302050" y="1223200"/>
            <a:ext cx="4539900" cy="26970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13" name="Shape 2413"/>
        <p:cNvGrpSpPr/>
        <p:nvPr/>
      </p:nvGrpSpPr>
      <p:grpSpPr>
        <a:xfrm>
          <a:off x="0" y="0"/>
          <a:ext cx="0" cy="0"/>
          <a:chOff x="0" y="0"/>
          <a:chExt cx="0" cy="0"/>
        </a:xfrm>
      </p:grpSpPr>
      <p:sp>
        <p:nvSpPr>
          <p:cNvPr id="2414" name="Google Shape;2414;p131"/>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2415" name="Google Shape;2415;p131"/>
          <p:cNvSpPr/>
          <p:nvPr/>
        </p:nvSpPr>
        <p:spPr>
          <a:xfrm>
            <a:off x="7045800" y="4533850"/>
            <a:ext cx="2098200" cy="60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1"/>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17" name="Google Shape;2417;p131"/>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18" name="Shape 2418"/>
        <p:cNvGrpSpPr/>
        <p:nvPr/>
      </p:nvGrpSpPr>
      <p:grpSpPr>
        <a:xfrm>
          <a:off x="0" y="0"/>
          <a:ext cx="0" cy="0"/>
          <a:chOff x="0" y="0"/>
          <a:chExt cx="0" cy="0"/>
        </a:xfrm>
      </p:grpSpPr>
      <p:sp>
        <p:nvSpPr>
          <p:cNvPr id="2419" name="Google Shape;2419;p132"/>
          <p:cNvSpPr txBox="1"/>
          <p:nvPr>
            <p:ph idx="12" type="sldNum"/>
          </p:nvPr>
        </p:nvSpPr>
        <p:spPr>
          <a:xfrm>
            <a:off x="8229600" y="4197875"/>
            <a:ext cx="609600" cy="6408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420" name="Google Shape;2420;p132"/>
          <p:cNvGrpSpPr/>
          <p:nvPr/>
        </p:nvGrpSpPr>
        <p:grpSpPr>
          <a:xfrm>
            <a:off x="296621" y="4197875"/>
            <a:ext cx="8103079" cy="640800"/>
            <a:chOff x="296621" y="713075"/>
            <a:chExt cx="8103079" cy="640800"/>
          </a:xfrm>
        </p:grpSpPr>
        <p:sp>
          <p:nvSpPr>
            <p:cNvPr id="2421" name="Google Shape;2421;p132"/>
            <p:cNvSpPr/>
            <p:nvPr/>
          </p:nvSpPr>
          <p:spPr>
            <a:xfrm>
              <a:off x="304800" y="713075"/>
              <a:ext cx="8094900" cy="64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2"/>
            <p:cNvSpPr/>
            <p:nvPr/>
          </p:nvSpPr>
          <p:spPr>
            <a:xfrm rot="5400000">
              <a:off x="223871" y="947150"/>
              <a:ext cx="319500" cy="1740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3" name="Google Shape;2423;p132"/>
          <p:cNvSpPr txBox="1"/>
          <p:nvPr>
            <p:ph idx="1" type="body"/>
          </p:nvPr>
        </p:nvSpPr>
        <p:spPr>
          <a:xfrm>
            <a:off x="571050" y="4363600"/>
            <a:ext cx="7658400" cy="318300"/>
          </a:xfrm>
          <a:prstGeom prst="rect">
            <a:avLst/>
          </a:prstGeom>
        </p:spPr>
        <p:txBody>
          <a:bodyPr anchorCtr="0" anchor="ctr" bIns="0" lIns="0" spcFirstLastPara="1" rIns="0" wrap="square" tIns="0">
            <a:noAutofit/>
          </a:bodyPr>
          <a:lstStyle>
            <a:lvl1pPr indent="-228600" lvl="0" marL="457200" rtl="0">
              <a:spcBef>
                <a:spcPts val="0"/>
              </a:spcBef>
              <a:spcAft>
                <a:spcPts val="0"/>
              </a:spcAft>
              <a:buClr>
                <a:schemeClr val="lt1"/>
              </a:buClr>
              <a:buSzPts val="1800"/>
              <a:buNone/>
              <a:defRPr sz="1800">
                <a:solidFill>
                  <a:schemeClr val="lt1"/>
                </a:solidFill>
              </a:defRPr>
            </a:lvl1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24" name="Shape 2424"/>
        <p:cNvGrpSpPr/>
        <p:nvPr/>
      </p:nvGrpSpPr>
      <p:grpSpPr>
        <a:xfrm>
          <a:off x="0" y="0"/>
          <a:ext cx="0" cy="0"/>
          <a:chOff x="0" y="0"/>
          <a:chExt cx="0" cy="0"/>
        </a:xfrm>
      </p:grpSpPr>
      <p:sp>
        <p:nvSpPr>
          <p:cNvPr id="2425" name="Google Shape;2425;p133"/>
          <p:cNvSpPr/>
          <p:nvPr/>
        </p:nvSpPr>
        <p:spPr>
          <a:xfrm>
            <a:off x="0" y="-8175"/>
            <a:ext cx="9144000" cy="5151600"/>
          </a:xfrm>
          <a:prstGeom prst="frame">
            <a:avLst>
              <a:gd fmla="val 6032"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3"/>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2427" name="Google Shape;2427;p133"/>
          <p:cNvSpPr/>
          <p:nvPr/>
        </p:nvSpPr>
        <p:spPr>
          <a:xfrm rot="5400000">
            <a:off x="223871" y="2484750"/>
            <a:ext cx="319500" cy="174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5"/>
            </a:gs>
            <a:gs pos="100000">
              <a:schemeClr val="accent4"/>
            </a:gs>
          </a:gsLst>
          <a:lin ang="18900044" scaled="0"/>
        </a:gradFill>
      </p:bgPr>
    </p:bg>
    <p:spTree>
      <p:nvGrpSpPr>
        <p:cNvPr id="2432" name="Shape 2432"/>
        <p:cNvGrpSpPr/>
        <p:nvPr/>
      </p:nvGrpSpPr>
      <p:grpSpPr>
        <a:xfrm>
          <a:off x="0" y="0"/>
          <a:ext cx="0" cy="0"/>
          <a:chOff x="0" y="0"/>
          <a:chExt cx="0" cy="0"/>
        </a:xfrm>
      </p:grpSpPr>
      <p:sp>
        <p:nvSpPr>
          <p:cNvPr id="2433" name="Google Shape;2433;p135"/>
          <p:cNvSpPr/>
          <p:nvPr/>
        </p:nvSpPr>
        <p:spPr>
          <a:xfrm rot="5400000">
            <a:off x="254825" y="626250"/>
            <a:ext cx="3366900" cy="3891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4" name="Google Shape;2434;p13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35" name="Google Shape;2435;p135"/>
          <p:cNvSpPr txBox="1"/>
          <p:nvPr>
            <p:ph type="ctrTitle"/>
          </p:nvPr>
        </p:nvSpPr>
        <p:spPr>
          <a:xfrm>
            <a:off x="4207975" y="1510600"/>
            <a:ext cx="4047900" cy="2122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1"/>
            </a:gs>
            <a:gs pos="100000">
              <a:schemeClr val="accent2"/>
            </a:gs>
          </a:gsLst>
          <a:lin ang="18900044" scaled="0"/>
        </a:gradFill>
      </p:bgPr>
    </p:bg>
    <p:spTree>
      <p:nvGrpSpPr>
        <p:cNvPr id="2436" name="Shape 2436"/>
        <p:cNvGrpSpPr/>
        <p:nvPr/>
      </p:nvGrpSpPr>
      <p:grpSpPr>
        <a:xfrm>
          <a:off x="0" y="0"/>
          <a:ext cx="0" cy="0"/>
          <a:chOff x="0" y="0"/>
          <a:chExt cx="0" cy="0"/>
        </a:xfrm>
      </p:grpSpPr>
      <p:sp>
        <p:nvSpPr>
          <p:cNvPr id="2437" name="Google Shape;2437;p136"/>
          <p:cNvSpPr/>
          <p:nvPr/>
        </p:nvSpPr>
        <p:spPr>
          <a:xfrm rot="5400000">
            <a:off x="260250" y="1428700"/>
            <a:ext cx="1750800" cy="22860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8" name="Google Shape;2438;p1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39" name="Google Shape;2439;p136"/>
          <p:cNvSpPr txBox="1"/>
          <p:nvPr>
            <p:ph type="ctrTitle"/>
          </p:nvPr>
        </p:nvSpPr>
        <p:spPr>
          <a:xfrm>
            <a:off x="2475275" y="2003875"/>
            <a:ext cx="5813400" cy="668100"/>
          </a:xfrm>
          <a:prstGeom prst="rect">
            <a:avLst/>
          </a:prstGeom>
        </p:spPr>
        <p:txBody>
          <a:bodyPr anchorCtr="0" anchor="b" bIns="0" lIns="0" spcFirstLastPara="1" rIns="0" wrap="square" tIns="0">
            <a:noAutofit/>
          </a:bodyPr>
          <a:lstStyle>
            <a:lvl1pPr lvl="0" rtl="0">
              <a:spcBef>
                <a:spcPts val="0"/>
              </a:spcBef>
              <a:spcAft>
                <a:spcPts val="0"/>
              </a:spcAft>
              <a:buClr>
                <a:schemeClr val="accent5"/>
              </a:buClr>
              <a:buSzPts val="4400"/>
              <a:buNone/>
              <a:defRPr sz="4400">
                <a:solidFill>
                  <a:schemeClr val="accent5"/>
                </a:solidFill>
              </a:defRPr>
            </a:lvl1pPr>
            <a:lvl2pPr lvl="1" rtl="0">
              <a:spcBef>
                <a:spcPts val="0"/>
              </a:spcBef>
              <a:spcAft>
                <a:spcPts val="0"/>
              </a:spcAft>
              <a:buClr>
                <a:schemeClr val="accent5"/>
              </a:buClr>
              <a:buSzPts val="4400"/>
              <a:buNone/>
              <a:defRPr sz="4400">
                <a:solidFill>
                  <a:schemeClr val="accent5"/>
                </a:solidFill>
              </a:defRPr>
            </a:lvl2pPr>
            <a:lvl3pPr lvl="2" rtl="0">
              <a:spcBef>
                <a:spcPts val="0"/>
              </a:spcBef>
              <a:spcAft>
                <a:spcPts val="0"/>
              </a:spcAft>
              <a:buClr>
                <a:schemeClr val="accent5"/>
              </a:buClr>
              <a:buSzPts val="4400"/>
              <a:buNone/>
              <a:defRPr sz="4400">
                <a:solidFill>
                  <a:schemeClr val="accent5"/>
                </a:solidFill>
              </a:defRPr>
            </a:lvl3pPr>
            <a:lvl4pPr lvl="3" rtl="0">
              <a:spcBef>
                <a:spcPts val="0"/>
              </a:spcBef>
              <a:spcAft>
                <a:spcPts val="0"/>
              </a:spcAft>
              <a:buClr>
                <a:schemeClr val="accent5"/>
              </a:buClr>
              <a:buSzPts val="4400"/>
              <a:buNone/>
              <a:defRPr sz="4400">
                <a:solidFill>
                  <a:schemeClr val="accent5"/>
                </a:solidFill>
              </a:defRPr>
            </a:lvl4pPr>
            <a:lvl5pPr lvl="4" rtl="0">
              <a:spcBef>
                <a:spcPts val="0"/>
              </a:spcBef>
              <a:spcAft>
                <a:spcPts val="0"/>
              </a:spcAft>
              <a:buClr>
                <a:schemeClr val="accent5"/>
              </a:buClr>
              <a:buSzPts val="4400"/>
              <a:buNone/>
              <a:defRPr sz="4400">
                <a:solidFill>
                  <a:schemeClr val="accent5"/>
                </a:solidFill>
              </a:defRPr>
            </a:lvl5pPr>
            <a:lvl6pPr lvl="5" rtl="0">
              <a:spcBef>
                <a:spcPts val="0"/>
              </a:spcBef>
              <a:spcAft>
                <a:spcPts val="0"/>
              </a:spcAft>
              <a:buClr>
                <a:schemeClr val="accent5"/>
              </a:buClr>
              <a:buSzPts val="4400"/>
              <a:buNone/>
              <a:defRPr sz="4400">
                <a:solidFill>
                  <a:schemeClr val="accent5"/>
                </a:solidFill>
              </a:defRPr>
            </a:lvl6pPr>
            <a:lvl7pPr lvl="6" rtl="0">
              <a:spcBef>
                <a:spcPts val="0"/>
              </a:spcBef>
              <a:spcAft>
                <a:spcPts val="0"/>
              </a:spcAft>
              <a:buClr>
                <a:schemeClr val="accent5"/>
              </a:buClr>
              <a:buSzPts val="4400"/>
              <a:buNone/>
              <a:defRPr sz="4400">
                <a:solidFill>
                  <a:schemeClr val="accent5"/>
                </a:solidFill>
              </a:defRPr>
            </a:lvl7pPr>
            <a:lvl8pPr lvl="7" rtl="0">
              <a:spcBef>
                <a:spcPts val="0"/>
              </a:spcBef>
              <a:spcAft>
                <a:spcPts val="0"/>
              </a:spcAft>
              <a:buClr>
                <a:schemeClr val="accent5"/>
              </a:buClr>
              <a:buSzPts val="4400"/>
              <a:buNone/>
              <a:defRPr sz="4400">
                <a:solidFill>
                  <a:schemeClr val="accent5"/>
                </a:solidFill>
              </a:defRPr>
            </a:lvl8pPr>
            <a:lvl9pPr lvl="8" rtl="0">
              <a:spcBef>
                <a:spcPts val="0"/>
              </a:spcBef>
              <a:spcAft>
                <a:spcPts val="0"/>
              </a:spcAft>
              <a:buClr>
                <a:schemeClr val="accent5"/>
              </a:buClr>
              <a:buSzPts val="4400"/>
              <a:buNone/>
              <a:defRPr sz="4400">
                <a:solidFill>
                  <a:schemeClr val="accent5"/>
                </a:solidFill>
              </a:defRPr>
            </a:lvl9pPr>
          </a:lstStyle>
          <a:p/>
        </p:txBody>
      </p:sp>
      <p:sp>
        <p:nvSpPr>
          <p:cNvPr id="2440" name="Google Shape;2440;p136"/>
          <p:cNvSpPr txBox="1"/>
          <p:nvPr>
            <p:ph idx="1" type="subTitle"/>
          </p:nvPr>
        </p:nvSpPr>
        <p:spPr>
          <a:xfrm>
            <a:off x="2475275" y="2769050"/>
            <a:ext cx="5813400" cy="3705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441" name="Shape 2441"/>
        <p:cNvGrpSpPr/>
        <p:nvPr/>
      </p:nvGrpSpPr>
      <p:grpSpPr>
        <a:xfrm>
          <a:off x="0" y="0"/>
          <a:ext cx="0" cy="0"/>
          <a:chOff x="0" y="0"/>
          <a:chExt cx="0" cy="0"/>
        </a:xfrm>
      </p:grpSpPr>
      <p:sp>
        <p:nvSpPr>
          <p:cNvPr id="2442" name="Google Shape;2442;p137"/>
          <p:cNvSpPr/>
          <p:nvPr/>
        </p:nvSpPr>
        <p:spPr>
          <a:xfrm>
            <a:off x="4091600" y="3948600"/>
            <a:ext cx="960900" cy="1194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7"/>
          <p:cNvSpPr/>
          <p:nvPr/>
        </p:nvSpPr>
        <p:spPr>
          <a:xfrm rot="10800000">
            <a:off x="4091600" y="0"/>
            <a:ext cx="960900" cy="1194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4" name="Google Shape;2444;p13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45" name="Google Shape;2445;p137"/>
          <p:cNvSpPr txBox="1"/>
          <p:nvPr>
            <p:ph idx="1" type="body"/>
          </p:nvPr>
        </p:nvSpPr>
        <p:spPr>
          <a:xfrm>
            <a:off x="1441500" y="1194900"/>
            <a:ext cx="6261300" cy="2753700"/>
          </a:xfrm>
          <a:prstGeom prst="rect">
            <a:avLst/>
          </a:prstGeom>
        </p:spPr>
        <p:txBody>
          <a:bodyPr anchorCtr="0" anchor="ctr" bIns="0" lIns="0" spcFirstLastPara="1" rIns="0" wrap="square" tIns="0">
            <a:noAutofit/>
          </a:bodyPr>
          <a:lstStyle>
            <a:lvl1pPr indent="-419100" lvl="0" marL="457200" rtl="0" algn="ctr">
              <a:spcBef>
                <a:spcPts val="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1pPr>
            <a:lvl2pPr indent="-419100" lvl="1" marL="9144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2pPr>
            <a:lvl3pPr indent="-419100" lvl="2" marL="13716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3pPr>
            <a:lvl4pPr indent="-419100" lvl="3" marL="18288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4pPr>
            <a:lvl5pPr indent="-419100" lvl="4" marL="22860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5pPr>
            <a:lvl6pPr indent="-419100" lvl="5" marL="27432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6pPr>
            <a:lvl7pPr indent="-419100" lvl="6" marL="32004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7pPr>
            <a:lvl8pPr indent="-419100" lvl="7" marL="36576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8pPr>
            <a:lvl9pPr indent="-419100" lvl="8" marL="4114800" rtl="0" algn="ctr">
              <a:spcBef>
                <a:spcPts val="800"/>
              </a:spcBef>
              <a:spcAft>
                <a:spcPts val="80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9pPr>
          </a:lstStyle>
          <a:p/>
        </p:txBody>
      </p:sp>
      <p:sp>
        <p:nvSpPr>
          <p:cNvPr id="2446" name="Google Shape;2446;p137"/>
          <p:cNvSpPr txBox="1"/>
          <p:nvPr/>
        </p:nvSpPr>
        <p:spPr>
          <a:xfrm>
            <a:off x="3593400" y="405206"/>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600">
                <a:solidFill>
                  <a:schemeClr val="accent4"/>
                </a:solidFill>
              </a:rPr>
              <a:t>“</a:t>
            </a:r>
            <a:endParaRPr sz="9600">
              <a:solidFill>
                <a:schemeClr val="accent4"/>
              </a:solidFill>
            </a:endParaRPr>
          </a:p>
        </p:txBody>
      </p:sp>
      <p:sp>
        <p:nvSpPr>
          <p:cNvPr id="2447" name="Google Shape;2447;p137"/>
          <p:cNvSpPr txBox="1"/>
          <p:nvPr>
            <p:ph idx="12" type="sldNum"/>
          </p:nvPr>
        </p:nvSpPr>
        <p:spPr>
          <a:xfrm>
            <a:off x="4091600" y="4717600"/>
            <a:ext cx="960900" cy="4260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448" name="Google Shape;2448;p137"/>
          <p:cNvSpPr txBox="1"/>
          <p:nvPr/>
        </p:nvSpPr>
        <p:spPr>
          <a:xfrm>
            <a:off x="3593400" y="3900356"/>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600">
                <a:solidFill>
                  <a:schemeClr val="accent4"/>
                </a:solidFill>
              </a:rPr>
              <a:t>”</a:t>
            </a:r>
            <a:endParaRPr sz="9600">
              <a:solidFill>
                <a:schemeClr val="accent4"/>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49" name="Shape 2449"/>
        <p:cNvGrpSpPr/>
        <p:nvPr/>
      </p:nvGrpSpPr>
      <p:grpSpPr>
        <a:xfrm>
          <a:off x="0" y="0"/>
          <a:ext cx="0" cy="0"/>
          <a:chOff x="0" y="0"/>
          <a:chExt cx="0" cy="0"/>
        </a:xfrm>
      </p:grpSpPr>
      <p:sp>
        <p:nvSpPr>
          <p:cNvPr id="2450" name="Google Shape;2450;p138"/>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1" name="Google Shape;2451;p13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52" name="Google Shape;2452;p138"/>
          <p:cNvSpPr txBox="1"/>
          <p:nvPr>
            <p:ph type="title"/>
          </p:nvPr>
        </p:nvSpPr>
        <p:spPr>
          <a:xfrm>
            <a:off x="1044475" y="742575"/>
            <a:ext cx="7207500" cy="633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3" name="Google Shape;2453;p138"/>
          <p:cNvSpPr txBox="1"/>
          <p:nvPr>
            <p:ph idx="1" type="body"/>
          </p:nvPr>
        </p:nvSpPr>
        <p:spPr>
          <a:xfrm>
            <a:off x="1044475" y="1468375"/>
            <a:ext cx="7207500" cy="27576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2454" name="Google Shape;2454;p138"/>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455" name="Shape 2455"/>
        <p:cNvGrpSpPr/>
        <p:nvPr/>
      </p:nvGrpSpPr>
      <p:grpSpPr>
        <a:xfrm>
          <a:off x="0" y="0"/>
          <a:ext cx="0" cy="0"/>
          <a:chOff x="0" y="0"/>
          <a:chExt cx="0" cy="0"/>
        </a:xfrm>
      </p:grpSpPr>
      <p:sp>
        <p:nvSpPr>
          <p:cNvPr id="2456" name="Google Shape;2456;p139"/>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7" name="Google Shape;2457;p1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58" name="Google Shape;2458;p139"/>
          <p:cNvSpPr txBox="1"/>
          <p:nvPr>
            <p:ph type="title"/>
          </p:nvPr>
        </p:nvSpPr>
        <p:spPr>
          <a:xfrm>
            <a:off x="1044475" y="742575"/>
            <a:ext cx="7207500" cy="633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9" name="Google Shape;2459;p139"/>
          <p:cNvSpPr txBox="1"/>
          <p:nvPr>
            <p:ph idx="1" type="body"/>
          </p:nvPr>
        </p:nvSpPr>
        <p:spPr>
          <a:xfrm>
            <a:off x="1044350" y="1468375"/>
            <a:ext cx="3367500" cy="2899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460" name="Google Shape;2460;p139"/>
          <p:cNvSpPr txBox="1"/>
          <p:nvPr>
            <p:ph idx="2" type="body"/>
          </p:nvPr>
        </p:nvSpPr>
        <p:spPr>
          <a:xfrm>
            <a:off x="4884415" y="1468375"/>
            <a:ext cx="3367500" cy="2899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461" name="Google Shape;2461;p139"/>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462" name="Shape 2462"/>
        <p:cNvGrpSpPr/>
        <p:nvPr/>
      </p:nvGrpSpPr>
      <p:grpSpPr>
        <a:xfrm>
          <a:off x="0" y="0"/>
          <a:ext cx="0" cy="0"/>
          <a:chOff x="0" y="0"/>
          <a:chExt cx="0" cy="0"/>
        </a:xfrm>
      </p:grpSpPr>
      <p:sp>
        <p:nvSpPr>
          <p:cNvPr id="2463" name="Google Shape;2463;p140"/>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4" name="Google Shape;2464;p14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65" name="Google Shape;2465;p140"/>
          <p:cNvSpPr txBox="1"/>
          <p:nvPr>
            <p:ph type="title"/>
          </p:nvPr>
        </p:nvSpPr>
        <p:spPr>
          <a:xfrm>
            <a:off x="1044475" y="742575"/>
            <a:ext cx="7207500" cy="633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66" name="Google Shape;2466;p140"/>
          <p:cNvSpPr txBox="1"/>
          <p:nvPr>
            <p:ph idx="1" type="body"/>
          </p:nvPr>
        </p:nvSpPr>
        <p:spPr>
          <a:xfrm>
            <a:off x="1044446" y="1468375"/>
            <a:ext cx="2245200" cy="3009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2467" name="Google Shape;2467;p140"/>
          <p:cNvSpPr txBox="1"/>
          <p:nvPr>
            <p:ph idx="2" type="body"/>
          </p:nvPr>
        </p:nvSpPr>
        <p:spPr>
          <a:xfrm>
            <a:off x="3525597" y="1468375"/>
            <a:ext cx="2245200" cy="3009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2468" name="Google Shape;2468;p140"/>
          <p:cNvSpPr txBox="1"/>
          <p:nvPr>
            <p:ph idx="3" type="body"/>
          </p:nvPr>
        </p:nvSpPr>
        <p:spPr>
          <a:xfrm>
            <a:off x="6006748" y="1468375"/>
            <a:ext cx="2245200" cy="3009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2469" name="Google Shape;2469;p140"/>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70" name="Shape 2470"/>
        <p:cNvGrpSpPr/>
        <p:nvPr/>
      </p:nvGrpSpPr>
      <p:grpSpPr>
        <a:xfrm>
          <a:off x="0" y="0"/>
          <a:ext cx="0" cy="0"/>
          <a:chOff x="0" y="0"/>
          <a:chExt cx="0" cy="0"/>
        </a:xfrm>
      </p:grpSpPr>
      <p:sp>
        <p:nvSpPr>
          <p:cNvPr id="2471" name="Google Shape;2471;p141"/>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2" name="Google Shape;2472;p14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73" name="Google Shape;2473;p141"/>
          <p:cNvSpPr txBox="1"/>
          <p:nvPr>
            <p:ph type="title"/>
          </p:nvPr>
        </p:nvSpPr>
        <p:spPr>
          <a:xfrm>
            <a:off x="1044475" y="742575"/>
            <a:ext cx="7207500" cy="633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74" name="Google Shape;2474;p141"/>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4050E5"/>
            </a:gs>
            <a:gs pos="100000">
              <a:srgbClr val="C833FF"/>
            </a:gs>
          </a:gsLst>
          <a:lin ang="5400700" scaled="0"/>
        </a:gradFill>
      </p:bgPr>
    </p:bg>
    <p:spTree>
      <p:nvGrpSpPr>
        <p:cNvPr id="57" name="Shape 57"/>
        <p:cNvGrpSpPr/>
        <p:nvPr/>
      </p:nvGrpSpPr>
      <p:grpSpPr>
        <a:xfrm>
          <a:off x="0" y="0"/>
          <a:ext cx="0" cy="0"/>
          <a:chOff x="0" y="0"/>
          <a:chExt cx="0" cy="0"/>
        </a:xfrm>
      </p:grpSpPr>
      <p:pic>
        <p:nvPicPr>
          <p:cNvPr id="58" name="Google Shape;58;p15"/>
          <p:cNvPicPr preferRelativeResize="0"/>
          <p:nvPr/>
        </p:nvPicPr>
        <p:blipFill>
          <a:blip r:embed="rId2">
            <a:alphaModFix/>
          </a:blip>
          <a:stretch>
            <a:fillRect/>
          </a:stretch>
        </p:blipFill>
        <p:spPr>
          <a:xfrm>
            <a:off x="0" y="-26"/>
            <a:ext cx="9144000" cy="5143523"/>
          </a:xfrm>
          <a:prstGeom prst="rect">
            <a:avLst/>
          </a:prstGeom>
          <a:noFill/>
          <a:ln>
            <a:noFill/>
          </a:ln>
        </p:spPr>
      </p:pic>
      <p:sp>
        <p:nvSpPr>
          <p:cNvPr id="59" name="Google Shape;59;p15"/>
          <p:cNvSpPr txBox="1"/>
          <p:nvPr>
            <p:ph type="ctrTitle"/>
          </p:nvPr>
        </p:nvSpPr>
        <p:spPr>
          <a:xfrm>
            <a:off x="2438550" y="1811950"/>
            <a:ext cx="4266900" cy="11598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0" name="Google Shape;60;p15"/>
          <p:cNvSpPr txBox="1"/>
          <p:nvPr>
            <p:ph idx="1" type="subTitle"/>
          </p:nvPr>
        </p:nvSpPr>
        <p:spPr>
          <a:xfrm>
            <a:off x="2438550" y="2840054"/>
            <a:ext cx="4266900" cy="7848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1000"/>
              </a:spcBef>
              <a:spcAft>
                <a:spcPts val="0"/>
              </a:spcAft>
              <a:buClr>
                <a:schemeClr val="lt1"/>
              </a:buClr>
              <a:buSzPts val="1800"/>
              <a:buNone/>
              <a:defRPr sz="1800">
                <a:solidFill>
                  <a:schemeClr val="lt1"/>
                </a:solidFill>
              </a:defRPr>
            </a:lvl2pPr>
            <a:lvl3pPr lvl="2" rtl="0" algn="ctr">
              <a:spcBef>
                <a:spcPts val="1000"/>
              </a:spcBef>
              <a:spcAft>
                <a:spcPts val="0"/>
              </a:spcAft>
              <a:buClr>
                <a:schemeClr val="lt1"/>
              </a:buClr>
              <a:buSzPts val="1800"/>
              <a:buNone/>
              <a:defRPr sz="1800">
                <a:solidFill>
                  <a:schemeClr val="lt1"/>
                </a:solidFill>
              </a:defRPr>
            </a:lvl3pPr>
            <a:lvl4pPr lvl="3" rtl="0" algn="ctr">
              <a:spcBef>
                <a:spcPts val="1000"/>
              </a:spcBef>
              <a:spcAft>
                <a:spcPts val="0"/>
              </a:spcAft>
              <a:buClr>
                <a:schemeClr val="lt1"/>
              </a:buClr>
              <a:buSzPts val="1800"/>
              <a:buNone/>
              <a:defRPr sz="1800">
                <a:solidFill>
                  <a:schemeClr val="lt1"/>
                </a:solidFill>
              </a:defRPr>
            </a:lvl4pPr>
            <a:lvl5pPr lvl="4" rtl="0" algn="ctr">
              <a:spcBef>
                <a:spcPts val="1000"/>
              </a:spcBef>
              <a:spcAft>
                <a:spcPts val="0"/>
              </a:spcAft>
              <a:buClr>
                <a:schemeClr val="lt1"/>
              </a:buClr>
              <a:buSzPts val="1800"/>
              <a:buNone/>
              <a:defRPr sz="1800">
                <a:solidFill>
                  <a:schemeClr val="lt1"/>
                </a:solidFill>
              </a:defRPr>
            </a:lvl5pPr>
            <a:lvl6pPr lvl="5" rtl="0" algn="ctr">
              <a:spcBef>
                <a:spcPts val="1000"/>
              </a:spcBef>
              <a:spcAft>
                <a:spcPts val="0"/>
              </a:spcAft>
              <a:buClr>
                <a:schemeClr val="lt1"/>
              </a:buClr>
              <a:buSzPts val="1800"/>
              <a:buNone/>
              <a:defRPr sz="1800">
                <a:solidFill>
                  <a:schemeClr val="lt1"/>
                </a:solidFill>
              </a:defRPr>
            </a:lvl6pPr>
            <a:lvl7pPr lvl="6" rtl="0" algn="ctr">
              <a:spcBef>
                <a:spcPts val="1000"/>
              </a:spcBef>
              <a:spcAft>
                <a:spcPts val="0"/>
              </a:spcAft>
              <a:buClr>
                <a:schemeClr val="lt1"/>
              </a:buClr>
              <a:buSzPts val="1800"/>
              <a:buNone/>
              <a:defRPr sz="1800">
                <a:solidFill>
                  <a:schemeClr val="lt1"/>
                </a:solidFill>
              </a:defRPr>
            </a:lvl7pPr>
            <a:lvl8pPr lvl="7" rtl="0" algn="ctr">
              <a:spcBef>
                <a:spcPts val="1000"/>
              </a:spcBef>
              <a:spcAft>
                <a:spcPts val="0"/>
              </a:spcAft>
              <a:buClr>
                <a:schemeClr val="lt1"/>
              </a:buClr>
              <a:buSzPts val="1800"/>
              <a:buNone/>
              <a:defRPr sz="1800">
                <a:solidFill>
                  <a:schemeClr val="lt1"/>
                </a:solidFill>
              </a:defRPr>
            </a:lvl8pPr>
            <a:lvl9pPr lvl="8" rtl="0" algn="ctr">
              <a:spcBef>
                <a:spcPts val="1000"/>
              </a:spcBef>
              <a:spcAft>
                <a:spcPts val="1000"/>
              </a:spcAft>
              <a:buClr>
                <a:schemeClr val="lt1"/>
              </a:buClr>
              <a:buSzPts val="1800"/>
              <a:buNone/>
              <a:defRPr sz="1800">
                <a:solidFill>
                  <a:schemeClr val="lt1"/>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75" name="Shape 2475"/>
        <p:cNvGrpSpPr/>
        <p:nvPr/>
      </p:nvGrpSpPr>
      <p:grpSpPr>
        <a:xfrm>
          <a:off x="0" y="0"/>
          <a:ext cx="0" cy="0"/>
          <a:chOff x="0" y="0"/>
          <a:chExt cx="0" cy="0"/>
        </a:xfrm>
      </p:grpSpPr>
      <p:sp>
        <p:nvSpPr>
          <p:cNvPr id="2476" name="Google Shape;2476;p142"/>
          <p:cNvSpPr/>
          <p:nvPr/>
        </p:nvSpPr>
        <p:spPr>
          <a:xfrm>
            <a:off x="4255350" y="4182650"/>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7" name="Google Shape;2477;p14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78" name="Google Shape;2478;p142"/>
          <p:cNvSpPr txBox="1"/>
          <p:nvPr>
            <p:ph idx="1" type="body"/>
          </p:nvPr>
        </p:nvSpPr>
        <p:spPr>
          <a:xfrm>
            <a:off x="855300" y="3872900"/>
            <a:ext cx="7433400" cy="282300"/>
          </a:xfrm>
          <a:prstGeom prst="rect">
            <a:avLst/>
          </a:prstGeom>
        </p:spPr>
        <p:txBody>
          <a:bodyPr anchorCtr="0" anchor="t" bIns="0" lIns="0" spcFirstLastPara="1" rIns="0" wrap="square" tIns="0">
            <a:noAutofit/>
          </a:bodyPr>
          <a:lstStyle>
            <a:lvl1pPr indent="-228600" lvl="0" marL="457200" rtl="0" algn="ctr">
              <a:spcBef>
                <a:spcPts val="0"/>
              </a:spcBef>
              <a:spcAft>
                <a:spcPts val="800"/>
              </a:spcAft>
              <a:buSzPts val="1600"/>
              <a:buNone/>
              <a:defRPr sz="1600"/>
            </a:lvl1pPr>
          </a:lstStyle>
          <a:p/>
        </p:txBody>
      </p:sp>
      <p:sp>
        <p:nvSpPr>
          <p:cNvPr id="2479" name="Google Shape;2479;p142"/>
          <p:cNvSpPr txBox="1"/>
          <p:nvPr>
            <p:ph idx="12" type="sldNum"/>
          </p:nvPr>
        </p:nvSpPr>
        <p:spPr>
          <a:xfrm>
            <a:off x="4255350" y="4717625"/>
            <a:ext cx="633300" cy="4260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background" type="blank">
  <p:cSld name="BLANK">
    <p:spTree>
      <p:nvGrpSpPr>
        <p:cNvPr id="2480" name="Shape 2480"/>
        <p:cNvGrpSpPr/>
        <p:nvPr/>
      </p:nvGrpSpPr>
      <p:grpSpPr>
        <a:xfrm>
          <a:off x="0" y="0"/>
          <a:ext cx="0" cy="0"/>
          <a:chOff x="0" y="0"/>
          <a:chExt cx="0" cy="0"/>
        </a:xfrm>
      </p:grpSpPr>
      <p:sp>
        <p:nvSpPr>
          <p:cNvPr id="2481" name="Google Shape;2481;p143"/>
          <p:cNvSpPr/>
          <p:nvPr/>
        </p:nvSpPr>
        <p:spPr>
          <a:xfrm rot="5400000">
            <a:off x="163900" y="2091300"/>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2" name="Google Shape;2482;p1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83" name="Google Shape;2483;p143"/>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background">
  <p:cSld name="BLANK_1">
    <p:bg>
      <p:bgPr>
        <a:gradFill>
          <a:gsLst>
            <a:gs pos="0">
              <a:schemeClr val="accent5"/>
            </a:gs>
            <a:gs pos="100000">
              <a:schemeClr val="accent4"/>
            </a:gs>
          </a:gsLst>
          <a:lin ang="18900044" scaled="0"/>
        </a:gradFill>
      </p:bgPr>
    </p:bg>
    <p:spTree>
      <p:nvGrpSpPr>
        <p:cNvPr id="2484" name="Shape 2484"/>
        <p:cNvGrpSpPr/>
        <p:nvPr/>
      </p:nvGrpSpPr>
      <p:grpSpPr>
        <a:xfrm>
          <a:off x="0" y="0"/>
          <a:ext cx="0" cy="0"/>
          <a:chOff x="0" y="0"/>
          <a:chExt cx="0" cy="0"/>
        </a:xfrm>
      </p:grpSpPr>
      <p:sp>
        <p:nvSpPr>
          <p:cNvPr id="2485" name="Google Shape;2485;p144"/>
          <p:cNvSpPr/>
          <p:nvPr/>
        </p:nvSpPr>
        <p:spPr>
          <a:xfrm rot="5400000">
            <a:off x="163900" y="2091300"/>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6" name="Google Shape;2486;p14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87" name="Google Shape;2487;p144"/>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rgbClr val="FF8700"/>
            </a:gs>
            <a:gs pos="100000">
              <a:srgbClr val="FFD900"/>
            </a:gs>
          </a:gsLst>
          <a:lin ang="5400700" scaled="0"/>
        </a:gradFill>
      </p:bgPr>
    </p:bg>
    <p:spTree>
      <p:nvGrpSpPr>
        <p:cNvPr id="61" name="Shape 61"/>
        <p:cNvGrpSpPr/>
        <p:nvPr/>
      </p:nvGrpSpPr>
      <p:grpSpPr>
        <a:xfrm>
          <a:off x="0" y="0"/>
          <a:ext cx="0" cy="0"/>
          <a:chOff x="0" y="0"/>
          <a:chExt cx="0" cy="0"/>
        </a:xfrm>
      </p:grpSpPr>
      <p:pic>
        <p:nvPicPr>
          <p:cNvPr id="62" name="Google Shape;62;p16"/>
          <p:cNvPicPr preferRelativeResize="0"/>
          <p:nvPr/>
        </p:nvPicPr>
        <p:blipFill>
          <a:blip r:embed="rId2">
            <a:alphaModFix/>
          </a:blip>
          <a:stretch>
            <a:fillRect/>
          </a:stretch>
        </p:blipFill>
        <p:spPr>
          <a:xfrm>
            <a:off x="0" y="-26"/>
            <a:ext cx="9144000" cy="5143523"/>
          </a:xfrm>
          <a:prstGeom prst="rect">
            <a:avLst/>
          </a:prstGeom>
          <a:noFill/>
          <a:ln>
            <a:noFill/>
          </a:ln>
        </p:spPr>
      </p:pic>
      <p:sp>
        <p:nvSpPr>
          <p:cNvPr id="63" name="Google Shape;63;p16"/>
          <p:cNvSpPr txBox="1"/>
          <p:nvPr>
            <p:ph idx="1" type="body"/>
          </p:nvPr>
        </p:nvSpPr>
        <p:spPr>
          <a:xfrm>
            <a:off x="2370425" y="1780800"/>
            <a:ext cx="4403100" cy="1944300"/>
          </a:xfrm>
          <a:prstGeom prst="rect">
            <a:avLst/>
          </a:prstGeom>
        </p:spPr>
        <p:txBody>
          <a:bodyPr anchorCtr="0" anchor="t" bIns="0" lIns="0" spcFirstLastPara="1" rIns="0" wrap="square" tIns="0">
            <a:noAutofit/>
          </a:bodyPr>
          <a:lstStyle>
            <a:lvl1pPr indent="-368300" lvl="0" marL="457200" rtl="0" algn="ctr">
              <a:spcBef>
                <a:spcPts val="600"/>
              </a:spcBef>
              <a:spcAft>
                <a:spcPts val="0"/>
              </a:spcAft>
              <a:buClr>
                <a:schemeClr val="lt1"/>
              </a:buClr>
              <a:buSzPts val="2200"/>
              <a:buChar char="◦"/>
              <a:defRPr i="1">
                <a:solidFill>
                  <a:schemeClr val="lt1"/>
                </a:solidFill>
              </a:defRPr>
            </a:lvl1pPr>
            <a:lvl2pPr indent="-368300" lvl="1" marL="914400" rtl="0" algn="ctr">
              <a:spcBef>
                <a:spcPts val="1000"/>
              </a:spcBef>
              <a:spcAft>
                <a:spcPts val="0"/>
              </a:spcAft>
              <a:buClr>
                <a:schemeClr val="lt1"/>
              </a:buClr>
              <a:buSzPts val="2200"/>
              <a:buChar char="◦"/>
              <a:defRPr i="1">
                <a:solidFill>
                  <a:schemeClr val="lt1"/>
                </a:solidFill>
              </a:defRPr>
            </a:lvl2pPr>
            <a:lvl3pPr indent="-368300" lvl="2" marL="1371600" rtl="0" algn="ctr">
              <a:spcBef>
                <a:spcPts val="1000"/>
              </a:spcBef>
              <a:spcAft>
                <a:spcPts val="0"/>
              </a:spcAft>
              <a:buClr>
                <a:schemeClr val="lt1"/>
              </a:buClr>
              <a:buSzPts val="2200"/>
              <a:buChar char="◦"/>
              <a:defRPr i="1">
                <a:solidFill>
                  <a:schemeClr val="lt1"/>
                </a:solidFill>
              </a:defRPr>
            </a:lvl3pPr>
            <a:lvl4pPr indent="-368300" lvl="3" marL="1828800" rtl="0" algn="ctr">
              <a:spcBef>
                <a:spcPts val="1000"/>
              </a:spcBef>
              <a:spcAft>
                <a:spcPts val="0"/>
              </a:spcAft>
              <a:buClr>
                <a:schemeClr val="lt1"/>
              </a:buClr>
              <a:buSzPts val="2200"/>
              <a:buChar char="◦"/>
              <a:defRPr i="1">
                <a:solidFill>
                  <a:schemeClr val="lt1"/>
                </a:solidFill>
              </a:defRPr>
            </a:lvl4pPr>
            <a:lvl5pPr indent="-368300" lvl="4" marL="2286000" rtl="0" algn="ctr">
              <a:spcBef>
                <a:spcPts val="1000"/>
              </a:spcBef>
              <a:spcAft>
                <a:spcPts val="0"/>
              </a:spcAft>
              <a:buClr>
                <a:schemeClr val="lt1"/>
              </a:buClr>
              <a:buSzPts val="2200"/>
              <a:buChar char="◦"/>
              <a:defRPr i="1">
                <a:solidFill>
                  <a:schemeClr val="lt1"/>
                </a:solidFill>
              </a:defRPr>
            </a:lvl5pPr>
            <a:lvl6pPr indent="-368300" lvl="5" marL="2743200" rtl="0" algn="ctr">
              <a:spcBef>
                <a:spcPts val="1000"/>
              </a:spcBef>
              <a:spcAft>
                <a:spcPts val="0"/>
              </a:spcAft>
              <a:buClr>
                <a:schemeClr val="lt1"/>
              </a:buClr>
              <a:buSzPts val="2200"/>
              <a:buChar char="◦"/>
              <a:defRPr i="1">
                <a:solidFill>
                  <a:schemeClr val="lt1"/>
                </a:solidFill>
              </a:defRPr>
            </a:lvl6pPr>
            <a:lvl7pPr indent="-368300" lvl="6" marL="3200400" rtl="0" algn="ctr">
              <a:spcBef>
                <a:spcPts val="1000"/>
              </a:spcBef>
              <a:spcAft>
                <a:spcPts val="0"/>
              </a:spcAft>
              <a:buClr>
                <a:schemeClr val="lt1"/>
              </a:buClr>
              <a:buSzPts val="2200"/>
              <a:buChar char="◦"/>
              <a:defRPr i="1">
                <a:solidFill>
                  <a:schemeClr val="lt1"/>
                </a:solidFill>
              </a:defRPr>
            </a:lvl7pPr>
            <a:lvl8pPr indent="-368300" lvl="7" marL="3657600" rtl="0" algn="ctr">
              <a:spcBef>
                <a:spcPts val="1000"/>
              </a:spcBef>
              <a:spcAft>
                <a:spcPts val="0"/>
              </a:spcAft>
              <a:buClr>
                <a:schemeClr val="lt1"/>
              </a:buClr>
              <a:buSzPts val="2200"/>
              <a:buChar char="◦"/>
              <a:defRPr i="1">
                <a:solidFill>
                  <a:schemeClr val="lt1"/>
                </a:solidFill>
              </a:defRPr>
            </a:lvl8pPr>
            <a:lvl9pPr indent="-368300" lvl="8" marL="4114800" rtl="0" algn="ctr">
              <a:spcBef>
                <a:spcPts val="1000"/>
              </a:spcBef>
              <a:spcAft>
                <a:spcPts val="1000"/>
              </a:spcAft>
              <a:buClr>
                <a:schemeClr val="lt1"/>
              </a:buClr>
              <a:buSzPts val="2200"/>
              <a:buChar char="◦"/>
              <a:defRPr i="1">
                <a:solidFill>
                  <a:schemeClr val="lt1"/>
                </a:solidFill>
              </a:defRPr>
            </a:lvl9pPr>
          </a:lstStyle>
          <a:p/>
        </p:txBody>
      </p:sp>
      <p:sp>
        <p:nvSpPr>
          <p:cNvPr id="64" name="Google Shape;64;p16"/>
          <p:cNvSpPr txBox="1"/>
          <p:nvPr/>
        </p:nvSpPr>
        <p:spPr>
          <a:xfrm>
            <a:off x="3593400" y="1162369"/>
            <a:ext cx="1957200" cy="653700"/>
          </a:xfrm>
          <a:prstGeom prst="rect">
            <a:avLst/>
          </a:prstGeom>
          <a:noFill/>
          <a:ln>
            <a:noFill/>
          </a:ln>
          <a:effectLst>
            <a:outerShdw blurRad="42863" rotWithShape="0" algn="bl" dir="5400000" dist="9525">
              <a:srgbClr val="000000">
                <a:alpha val="20000"/>
              </a:srgbClr>
            </a:outerShdw>
          </a:effectLst>
        </p:spPr>
        <p:txBody>
          <a:bodyPr anchorCtr="0" anchor="t" bIns="0" lIns="0" spcFirstLastPara="1" rIns="0" wrap="square" tIns="0">
            <a:noAutofit/>
          </a:bodyPr>
          <a:lstStyle/>
          <a:p>
            <a:pPr indent="0" lvl="0" marL="0" rtl="0" algn="ctr">
              <a:spcBef>
                <a:spcPts val="0"/>
              </a:spcBef>
              <a:spcAft>
                <a:spcPts val="0"/>
              </a:spcAft>
              <a:buNone/>
            </a:pPr>
            <a:r>
              <a:rPr b="1" lang="en" sz="7200">
                <a:solidFill>
                  <a:schemeClr val="lt1"/>
                </a:solidFill>
                <a:latin typeface="Montserrat"/>
                <a:ea typeface="Montserrat"/>
                <a:cs typeface="Montserrat"/>
                <a:sym typeface="Montserrat"/>
              </a:rPr>
              <a:t>“</a:t>
            </a:r>
            <a:endParaRPr b="1" sz="7200">
              <a:solidFill>
                <a:schemeClr val="lt1"/>
              </a:solidFill>
              <a:latin typeface="Montserrat"/>
              <a:ea typeface="Montserrat"/>
              <a:cs typeface="Montserrat"/>
              <a:sym typeface="Montserrat"/>
            </a:endParaRPr>
          </a:p>
        </p:txBody>
      </p:sp>
      <p:sp>
        <p:nvSpPr>
          <p:cNvPr id="65" name="Google Shape;65;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gradFill>
          <a:gsLst>
            <a:gs pos="0">
              <a:srgbClr val="3C78D8"/>
            </a:gs>
            <a:gs pos="100000">
              <a:srgbClr val="00FFFF"/>
            </a:gs>
          </a:gsLst>
          <a:lin ang="5400700" scaled="0"/>
        </a:gradFill>
      </p:bgPr>
    </p:bg>
    <p:spTree>
      <p:nvGrpSpPr>
        <p:cNvPr id="66" name="Shape 66"/>
        <p:cNvGrpSpPr/>
        <p:nvPr/>
      </p:nvGrpSpPr>
      <p:grpSpPr>
        <a:xfrm>
          <a:off x="0" y="0"/>
          <a:ext cx="0" cy="0"/>
          <a:chOff x="0" y="0"/>
          <a:chExt cx="0" cy="0"/>
        </a:xfrm>
      </p:grpSpPr>
      <p:pic>
        <p:nvPicPr>
          <p:cNvPr id="67" name="Google Shape;67;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 name="Google Shape;68;p17"/>
          <p:cNvSpPr txBox="1"/>
          <p:nvPr>
            <p:ph type="title"/>
          </p:nvPr>
        </p:nvSpPr>
        <p:spPr>
          <a:xfrm>
            <a:off x="699000" y="911700"/>
            <a:ext cx="2020800" cy="33276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9" name="Google Shape;69;p17"/>
          <p:cNvSpPr txBox="1"/>
          <p:nvPr>
            <p:ph idx="1" type="body"/>
          </p:nvPr>
        </p:nvSpPr>
        <p:spPr>
          <a:xfrm>
            <a:off x="3844325" y="805325"/>
            <a:ext cx="4842600" cy="3548100"/>
          </a:xfrm>
          <a:prstGeom prst="rect">
            <a:avLst/>
          </a:prstGeom>
        </p:spPr>
        <p:txBody>
          <a:bodyPr anchorCtr="0" anchor="ctr" bIns="0" lIns="0" spcFirstLastPara="1" rIns="0" wrap="square" tIns="0">
            <a:noAutofit/>
          </a:bodyPr>
          <a:lstStyle>
            <a:lvl1pPr indent="-368300" lvl="0" marL="457200" rtl="0">
              <a:spcBef>
                <a:spcPts val="600"/>
              </a:spcBef>
              <a:spcAft>
                <a:spcPts val="0"/>
              </a:spcAft>
              <a:buSzPts val="2200"/>
              <a:buChar char="◦"/>
              <a:defRPr/>
            </a:lvl1pPr>
            <a:lvl2pPr indent="-368300" lvl="1" marL="914400" rtl="0">
              <a:spcBef>
                <a:spcPts val="1000"/>
              </a:spcBef>
              <a:spcAft>
                <a:spcPts val="0"/>
              </a:spcAft>
              <a:buSzPts val="2200"/>
              <a:buChar char="◦"/>
              <a:defRPr/>
            </a:lvl2pPr>
            <a:lvl3pPr indent="-368300" lvl="2" marL="1371600" rtl="0">
              <a:spcBef>
                <a:spcPts val="1000"/>
              </a:spcBef>
              <a:spcAft>
                <a:spcPts val="0"/>
              </a:spcAft>
              <a:buSzPts val="2200"/>
              <a:buChar char="◦"/>
              <a:defRPr/>
            </a:lvl3pPr>
            <a:lvl4pPr indent="-368300" lvl="3" marL="1828800" rtl="0">
              <a:spcBef>
                <a:spcPts val="1000"/>
              </a:spcBef>
              <a:spcAft>
                <a:spcPts val="0"/>
              </a:spcAft>
              <a:buSzPts val="2200"/>
              <a:buChar char="◦"/>
              <a:defRPr/>
            </a:lvl4pPr>
            <a:lvl5pPr indent="-368300" lvl="4" marL="2286000" rtl="0">
              <a:spcBef>
                <a:spcPts val="1000"/>
              </a:spcBef>
              <a:spcAft>
                <a:spcPts val="0"/>
              </a:spcAft>
              <a:buSzPts val="2200"/>
              <a:buChar char="◦"/>
              <a:defRPr/>
            </a:lvl5pPr>
            <a:lvl6pPr indent="-368300" lvl="5" marL="2743200" rtl="0">
              <a:spcBef>
                <a:spcPts val="1000"/>
              </a:spcBef>
              <a:spcAft>
                <a:spcPts val="0"/>
              </a:spcAft>
              <a:buSzPts val="2200"/>
              <a:buChar char="◦"/>
              <a:defRPr/>
            </a:lvl6pPr>
            <a:lvl7pPr indent="-368300" lvl="6" marL="3200400" rtl="0">
              <a:spcBef>
                <a:spcPts val="1000"/>
              </a:spcBef>
              <a:spcAft>
                <a:spcPts val="0"/>
              </a:spcAft>
              <a:buSzPts val="2200"/>
              <a:buChar char="◦"/>
              <a:defRPr/>
            </a:lvl7pPr>
            <a:lvl8pPr indent="-368300" lvl="7" marL="3657600" rtl="0">
              <a:spcBef>
                <a:spcPts val="1000"/>
              </a:spcBef>
              <a:spcAft>
                <a:spcPts val="0"/>
              </a:spcAft>
              <a:buSzPts val="2200"/>
              <a:buChar char="◦"/>
              <a:defRPr/>
            </a:lvl8pPr>
            <a:lvl9pPr indent="-368300" lvl="8" marL="4114800" rtl="0">
              <a:spcBef>
                <a:spcPts val="1000"/>
              </a:spcBef>
              <a:spcAft>
                <a:spcPts val="1000"/>
              </a:spcAft>
              <a:buSzPts val="2200"/>
              <a:buChar char="◦"/>
              <a:defRPr/>
            </a:lvl9pPr>
          </a:lstStyle>
          <a:p/>
        </p:txBody>
      </p:sp>
      <p:sp>
        <p:nvSpPr>
          <p:cNvPr id="70" name="Google Shape;70;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bg>
      <p:bgPr>
        <a:gradFill>
          <a:gsLst>
            <a:gs pos="0">
              <a:srgbClr val="8790B9"/>
            </a:gs>
            <a:gs pos="100000">
              <a:srgbClr val="D4ECFF"/>
            </a:gs>
          </a:gsLst>
          <a:lin ang="5400700" scaled="0"/>
        </a:gradFill>
      </p:bgPr>
    </p:bg>
    <p:spTree>
      <p:nvGrpSpPr>
        <p:cNvPr id="71" name="Shape 71"/>
        <p:cNvGrpSpPr/>
        <p:nvPr/>
      </p:nvGrpSpPr>
      <p:grpSpPr>
        <a:xfrm>
          <a:off x="0" y="0"/>
          <a:ext cx="0" cy="0"/>
          <a:chOff x="0" y="0"/>
          <a:chExt cx="0" cy="0"/>
        </a:xfrm>
      </p:grpSpPr>
      <p:pic>
        <p:nvPicPr>
          <p:cNvPr id="72" name="Google Shape;72;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73" name="Google Shape;73;p18"/>
          <p:cNvSpPr txBox="1"/>
          <p:nvPr>
            <p:ph type="title"/>
          </p:nvPr>
        </p:nvSpPr>
        <p:spPr>
          <a:xfrm>
            <a:off x="699000" y="790150"/>
            <a:ext cx="3494700" cy="8280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600"/>
              <a:buNone/>
              <a:defRPr>
                <a:solidFill>
                  <a:schemeClr val="dk1"/>
                </a:solidFill>
              </a:defRPr>
            </a:lvl1pPr>
            <a:lvl2pPr lvl="1" rtl="0">
              <a:spcBef>
                <a:spcPts val="0"/>
              </a:spcBef>
              <a:spcAft>
                <a:spcPts val="0"/>
              </a:spcAft>
              <a:buClr>
                <a:schemeClr val="dk1"/>
              </a:buClr>
              <a:buSzPts val="2600"/>
              <a:buNone/>
              <a:defRPr>
                <a:solidFill>
                  <a:schemeClr val="dk1"/>
                </a:solidFill>
              </a:defRPr>
            </a:lvl2pPr>
            <a:lvl3pPr lvl="2" rtl="0">
              <a:spcBef>
                <a:spcPts val="0"/>
              </a:spcBef>
              <a:spcAft>
                <a:spcPts val="0"/>
              </a:spcAft>
              <a:buClr>
                <a:schemeClr val="dk1"/>
              </a:buClr>
              <a:buSzPts val="2600"/>
              <a:buNone/>
              <a:defRPr>
                <a:solidFill>
                  <a:schemeClr val="dk1"/>
                </a:solidFill>
              </a:defRPr>
            </a:lvl3pPr>
            <a:lvl4pPr lvl="3" rtl="0">
              <a:spcBef>
                <a:spcPts val="0"/>
              </a:spcBef>
              <a:spcAft>
                <a:spcPts val="0"/>
              </a:spcAft>
              <a:buClr>
                <a:schemeClr val="dk1"/>
              </a:buClr>
              <a:buSzPts val="2600"/>
              <a:buNone/>
              <a:defRPr>
                <a:solidFill>
                  <a:schemeClr val="dk1"/>
                </a:solidFill>
              </a:defRPr>
            </a:lvl4pPr>
            <a:lvl5pPr lvl="4" rtl="0">
              <a:spcBef>
                <a:spcPts val="0"/>
              </a:spcBef>
              <a:spcAft>
                <a:spcPts val="0"/>
              </a:spcAft>
              <a:buClr>
                <a:schemeClr val="dk1"/>
              </a:buClr>
              <a:buSzPts val="2600"/>
              <a:buNone/>
              <a:defRPr>
                <a:solidFill>
                  <a:schemeClr val="dk1"/>
                </a:solidFill>
              </a:defRPr>
            </a:lvl5pPr>
            <a:lvl6pPr lvl="5" rtl="0">
              <a:spcBef>
                <a:spcPts val="0"/>
              </a:spcBef>
              <a:spcAft>
                <a:spcPts val="0"/>
              </a:spcAft>
              <a:buClr>
                <a:schemeClr val="dk1"/>
              </a:buClr>
              <a:buSzPts val="2600"/>
              <a:buNone/>
              <a:defRPr>
                <a:solidFill>
                  <a:schemeClr val="dk1"/>
                </a:solidFill>
              </a:defRPr>
            </a:lvl6pPr>
            <a:lvl7pPr lvl="6" rtl="0">
              <a:spcBef>
                <a:spcPts val="0"/>
              </a:spcBef>
              <a:spcAft>
                <a:spcPts val="0"/>
              </a:spcAft>
              <a:buClr>
                <a:schemeClr val="dk1"/>
              </a:buClr>
              <a:buSzPts val="2600"/>
              <a:buNone/>
              <a:defRPr>
                <a:solidFill>
                  <a:schemeClr val="dk1"/>
                </a:solidFill>
              </a:defRPr>
            </a:lvl7pPr>
            <a:lvl8pPr lvl="7" rtl="0">
              <a:spcBef>
                <a:spcPts val="0"/>
              </a:spcBef>
              <a:spcAft>
                <a:spcPts val="0"/>
              </a:spcAft>
              <a:buClr>
                <a:schemeClr val="dk1"/>
              </a:buClr>
              <a:buSzPts val="2600"/>
              <a:buNone/>
              <a:defRPr>
                <a:solidFill>
                  <a:schemeClr val="dk1"/>
                </a:solidFill>
              </a:defRPr>
            </a:lvl8pPr>
            <a:lvl9pPr lvl="8" rtl="0">
              <a:spcBef>
                <a:spcPts val="0"/>
              </a:spcBef>
              <a:spcAft>
                <a:spcPts val="0"/>
              </a:spcAft>
              <a:buClr>
                <a:schemeClr val="dk1"/>
              </a:buClr>
              <a:buSzPts val="2600"/>
              <a:buNone/>
              <a:defRPr>
                <a:solidFill>
                  <a:schemeClr val="dk1"/>
                </a:solidFill>
              </a:defRPr>
            </a:lvl9pPr>
          </a:lstStyle>
          <a:p/>
        </p:txBody>
      </p:sp>
      <p:sp>
        <p:nvSpPr>
          <p:cNvPr id="74" name="Google Shape;74;p18"/>
          <p:cNvSpPr txBox="1"/>
          <p:nvPr>
            <p:ph idx="1" type="body"/>
          </p:nvPr>
        </p:nvSpPr>
        <p:spPr>
          <a:xfrm>
            <a:off x="699000" y="1770225"/>
            <a:ext cx="3494700" cy="2583300"/>
          </a:xfrm>
          <a:prstGeom prst="rect">
            <a:avLst/>
          </a:prstGeom>
        </p:spPr>
        <p:txBody>
          <a:bodyPr anchorCtr="0" anchor="t" bIns="0" lIns="0" spcFirstLastPara="1" rIns="0" wrap="square" tIns="0">
            <a:noAutofit/>
          </a:bodyPr>
          <a:lstStyle>
            <a:lvl1pPr indent="-368300" lvl="0" marL="457200" rtl="0">
              <a:spcBef>
                <a:spcPts val="600"/>
              </a:spcBef>
              <a:spcAft>
                <a:spcPts val="0"/>
              </a:spcAft>
              <a:buSzPts val="2200"/>
              <a:buChar char="◦"/>
              <a:defRPr/>
            </a:lvl1pPr>
            <a:lvl2pPr indent="-368300" lvl="1" marL="914400" rtl="0">
              <a:spcBef>
                <a:spcPts val="1000"/>
              </a:spcBef>
              <a:spcAft>
                <a:spcPts val="0"/>
              </a:spcAft>
              <a:buSzPts val="2200"/>
              <a:buChar char="◦"/>
              <a:defRPr/>
            </a:lvl2pPr>
            <a:lvl3pPr indent="-368300" lvl="2" marL="1371600" rtl="0">
              <a:spcBef>
                <a:spcPts val="1000"/>
              </a:spcBef>
              <a:spcAft>
                <a:spcPts val="0"/>
              </a:spcAft>
              <a:buSzPts val="2200"/>
              <a:buChar char="◦"/>
              <a:defRPr/>
            </a:lvl3pPr>
            <a:lvl4pPr indent="-368300" lvl="3" marL="1828800" rtl="0">
              <a:spcBef>
                <a:spcPts val="1000"/>
              </a:spcBef>
              <a:spcAft>
                <a:spcPts val="0"/>
              </a:spcAft>
              <a:buSzPts val="2200"/>
              <a:buChar char="◦"/>
              <a:defRPr/>
            </a:lvl4pPr>
            <a:lvl5pPr indent="-368300" lvl="4" marL="2286000" rtl="0">
              <a:spcBef>
                <a:spcPts val="1000"/>
              </a:spcBef>
              <a:spcAft>
                <a:spcPts val="0"/>
              </a:spcAft>
              <a:buSzPts val="2200"/>
              <a:buChar char="◦"/>
              <a:defRPr/>
            </a:lvl5pPr>
            <a:lvl6pPr indent="-368300" lvl="5" marL="2743200" rtl="0">
              <a:spcBef>
                <a:spcPts val="1000"/>
              </a:spcBef>
              <a:spcAft>
                <a:spcPts val="0"/>
              </a:spcAft>
              <a:buSzPts val="2200"/>
              <a:buChar char="◦"/>
              <a:defRPr/>
            </a:lvl6pPr>
            <a:lvl7pPr indent="-368300" lvl="6" marL="3200400" rtl="0">
              <a:spcBef>
                <a:spcPts val="1000"/>
              </a:spcBef>
              <a:spcAft>
                <a:spcPts val="0"/>
              </a:spcAft>
              <a:buSzPts val="2200"/>
              <a:buChar char="◦"/>
              <a:defRPr/>
            </a:lvl7pPr>
            <a:lvl8pPr indent="-368300" lvl="7" marL="3657600" rtl="0">
              <a:spcBef>
                <a:spcPts val="1000"/>
              </a:spcBef>
              <a:spcAft>
                <a:spcPts val="0"/>
              </a:spcAft>
              <a:buSzPts val="2200"/>
              <a:buChar char="◦"/>
              <a:defRPr/>
            </a:lvl8pPr>
            <a:lvl9pPr indent="-368300" lvl="8" marL="4114800" rtl="0">
              <a:spcBef>
                <a:spcPts val="1000"/>
              </a:spcBef>
              <a:spcAft>
                <a:spcPts val="1000"/>
              </a:spcAft>
              <a:buSzPts val="2200"/>
              <a:buChar char="◦"/>
              <a:defRPr/>
            </a:lvl9pPr>
          </a:lstStyle>
          <a:p/>
        </p:txBody>
      </p:sp>
      <p:sp>
        <p:nvSpPr>
          <p:cNvPr id="75" name="Google Shape;75;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gradFill>
          <a:gsLst>
            <a:gs pos="0">
              <a:srgbClr val="46E180"/>
            </a:gs>
            <a:gs pos="100000">
              <a:srgbClr val="B8DF32"/>
            </a:gs>
          </a:gsLst>
          <a:lin ang="5400700" scaled="0"/>
        </a:gradFill>
      </p:bgPr>
    </p:bg>
    <p:spTree>
      <p:nvGrpSpPr>
        <p:cNvPr id="76" name="Shape 76"/>
        <p:cNvGrpSpPr/>
        <p:nvPr/>
      </p:nvGrpSpPr>
      <p:grpSpPr>
        <a:xfrm>
          <a:off x="0" y="0"/>
          <a:ext cx="0" cy="0"/>
          <a:chOff x="0" y="0"/>
          <a:chExt cx="0" cy="0"/>
        </a:xfrm>
      </p:grpSpPr>
      <p:pic>
        <p:nvPicPr>
          <p:cNvPr id="77" name="Google Shape;77;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78" name="Google Shape;78;p19"/>
          <p:cNvSpPr txBox="1"/>
          <p:nvPr>
            <p:ph type="title"/>
          </p:nvPr>
        </p:nvSpPr>
        <p:spPr>
          <a:xfrm>
            <a:off x="699000" y="911700"/>
            <a:ext cx="2020800" cy="33276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9" name="Google Shape;79;p19"/>
          <p:cNvSpPr txBox="1"/>
          <p:nvPr>
            <p:ph idx="1" type="body"/>
          </p:nvPr>
        </p:nvSpPr>
        <p:spPr>
          <a:xfrm>
            <a:off x="3844325" y="805325"/>
            <a:ext cx="2250300" cy="3540600"/>
          </a:xfrm>
          <a:prstGeom prst="rect">
            <a:avLst/>
          </a:prstGeom>
        </p:spPr>
        <p:txBody>
          <a:bodyPr anchorCtr="0" anchor="ctr"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80" name="Google Shape;80;p19"/>
          <p:cNvSpPr txBox="1"/>
          <p:nvPr>
            <p:ph idx="2" type="body"/>
          </p:nvPr>
        </p:nvSpPr>
        <p:spPr>
          <a:xfrm>
            <a:off x="6436624" y="805325"/>
            <a:ext cx="2250300" cy="3540600"/>
          </a:xfrm>
          <a:prstGeom prst="rect">
            <a:avLst/>
          </a:prstGeom>
        </p:spPr>
        <p:txBody>
          <a:bodyPr anchorCtr="0" anchor="ctr"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81" name="Google Shape;81;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gradFill>
          <a:gsLst>
            <a:gs pos="0">
              <a:srgbClr val="E61E7F"/>
            </a:gs>
            <a:gs pos="100000">
              <a:srgbClr val="FF9900"/>
            </a:gs>
          </a:gsLst>
          <a:lin ang="5400700" scaled="0"/>
        </a:gradFill>
      </p:bgPr>
    </p:bg>
    <p:spTree>
      <p:nvGrpSpPr>
        <p:cNvPr id="82" name="Shape 82"/>
        <p:cNvGrpSpPr/>
        <p:nvPr/>
      </p:nvGrpSpPr>
      <p:grpSpPr>
        <a:xfrm>
          <a:off x="0" y="0"/>
          <a:ext cx="0" cy="0"/>
          <a:chOff x="0" y="0"/>
          <a:chExt cx="0" cy="0"/>
        </a:xfrm>
      </p:grpSpPr>
      <p:pic>
        <p:nvPicPr>
          <p:cNvPr id="83" name="Google Shape;83;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84" name="Google Shape;84;p20"/>
          <p:cNvSpPr txBox="1"/>
          <p:nvPr>
            <p:ph type="title"/>
          </p:nvPr>
        </p:nvSpPr>
        <p:spPr>
          <a:xfrm>
            <a:off x="699000" y="911700"/>
            <a:ext cx="2020800" cy="33276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85" name="Google Shape;85;p20"/>
          <p:cNvSpPr txBox="1"/>
          <p:nvPr>
            <p:ph idx="1" type="body"/>
          </p:nvPr>
        </p:nvSpPr>
        <p:spPr>
          <a:xfrm>
            <a:off x="3844325" y="797725"/>
            <a:ext cx="1481700" cy="3540600"/>
          </a:xfrm>
          <a:prstGeom prst="rect">
            <a:avLst/>
          </a:prstGeom>
        </p:spPr>
        <p:txBody>
          <a:bodyPr anchorCtr="0" anchor="ctr"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86" name="Google Shape;86;p20"/>
          <p:cNvSpPr txBox="1"/>
          <p:nvPr>
            <p:ph idx="2" type="body"/>
          </p:nvPr>
        </p:nvSpPr>
        <p:spPr>
          <a:xfrm>
            <a:off x="5524777" y="797725"/>
            <a:ext cx="1481700" cy="3540600"/>
          </a:xfrm>
          <a:prstGeom prst="rect">
            <a:avLst/>
          </a:prstGeom>
        </p:spPr>
        <p:txBody>
          <a:bodyPr anchorCtr="0" anchor="ctr"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87" name="Google Shape;87;p20"/>
          <p:cNvSpPr txBox="1"/>
          <p:nvPr>
            <p:ph idx="3" type="body"/>
          </p:nvPr>
        </p:nvSpPr>
        <p:spPr>
          <a:xfrm>
            <a:off x="7205229" y="797725"/>
            <a:ext cx="1481700" cy="3540600"/>
          </a:xfrm>
          <a:prstGeom prst="rect">
            <a:avLst/>
          </a:prstGeom>
        </p:spPr>
        <p:txBody>
          <a:bodyPr anchorCtr="0" anchor="ctr"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88" name="Google Shape;88;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FF8700"/>
            </a:gs>
            <a:gs pos="100000">
              <a:srgbClr val="FFD900"/>
            </a:gs>
          </a:gsLst>
          <a:lin ang="5400700" scaled="0"/>
        </a:gradFill>
      </p:bgPr>
    </p:bg>
    <p:spTree>
      <p:nvGrpSpPr>
        <p:cNvPr id="89" name="Shape 89"/>
        <p:cNvGrpSpPr/>
        <p:nvPr/>
      </p:nvGrpSpPr>
      <p:grpSpPr>
        <a:xfrm>
          <a:off x="0" y="0"/>
          <a:ext cx="0" cy="0"/>
          <a:chOff x="0" y="0"/>
          <a:chExt cx="0" cy="0"/>
        </a:xfrm>
      </p:grpSpPr>
      <p:pic>
        <p:nvPicPr>
          <p:cNvPr id="90" name="Google Shape;90;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91" name="Google Shape;91;p21"/>
          <p:cNvSpPr txBox="1"/>
          <p:nvPr>
            <p:ph type="title"/>
          </p:nvPr>
        </p:nvSpPr>
        <p:spPr>
          <a:xfrm>
            <a:off x="699000" y="911700"/>
            <a:ext cx="2020800" cy="33276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92" name="Google Shape;92;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8790B9"/>
            </a:gs>
            <a:gs pos="100000">
              <a:srgbClr val="D4ECFF"/>
            </a:gs>
          </a:gsLst>
          <a:lin ang="5400700" scaled="0"/>
        </a:gradFill>
      </p:bgPr>
    </p:bg>
    <p:spTree>
      <p:nvGrpSpPr>
        <p:cNvPr id="93" name="Shape 93"/>
        <p:cNvGrpSpPr/>
        <p:nvPr/>
      </p:nvGrpSpPr>
      <p:grpSpPr>
        <a:xfrm>
          <a:off x="0" y="0"/>
          <a:ext cx="0" cy="0"/>
          <a:chOff x="0" y="0"/>
          <a:chExt cx="0" cy="0"/>
        </a:xfrm>
      </p:grpSpPr>
      <p:pic>
        <p:nvPicPr>
          <p:cNvPr id="94" name="Google Shape;94;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95" name="Google Shape;95;p22"/>
          <p:cNvSpPr txBox="1"/>
          <p:nvPr>
            <p:ph idx="1" type="body"/>
          </p:nvPr>
        </p:nvSpPr>
        <p:spPr>
          <a:xfrm>
            <a:off x="457200" y="534577"/>
            <a:ext cx="8229600" cy="393600"/>
          </a:xfrm>
          <a:prstGeom prst="rect">
            <a:avLst/>
          </a:prstGeom>
        </p:spPr>
        <p:txBody>
          <a:bodyPr anchorCtr="0" anchor="ctr" bIns="0" lIns="0" spcFirstLastPara="1" rIns="0" wrap="square" tIns="0">
            <a:noAutofit/>
          </a:bodyPr>
          <a:lstStyle>
            <a:lvl1pPr indent="-228600" lvl="0" marL="457200" rtl="0" algn="ctr">
              <a:spcBef>
                <a:spcPts val="360"/>
              </a:spcBef>
              <a:spcAft>
                <a:spcPts val="1000"/>
              </a:spcAft>
              <a:buClr>
                <a:schemeClr val="lt1"/>
              </a:buClr>
              <a:buSzPts val="1400"/>
              <a:buNone/>
              <a:defRPr sz="1400">
                <a:solidFill>
                  <a:schemeClr val="lt1"/>
                </a:solidFill>
              </a:defRPr>
            </a:lvl1pPr>
          </a:lstStyle>
          <a:p/>
        </p:txBody>
      </p:sp>
      <p:sp>
        <p:nvSpPr>
          <p:cNvPr id="96" name="Google Shape;96;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rgbClr val="E61E7F"/>
            </a:gs>
            <a:gs pos="100000">
              <a:srgbClr val="FF9900"/>
            </a:gs>
          </a:gsLst>
          <a:lin ang="5400700" scaled="0"/>
        </a:gradFill>
      </p:bgPr>
    </p:bg>
    <p:spTree>
      <p:nvGrpSpPr>
        <p:cNvPr id="97" name="Shape 97"/>
        <p:cNvGrpSpPr/>
        <p:nvPr/>
      </p:nvGrpSpPr>
      <p:grpSpPr>
        <a:xfrm>
          <a:off x="0" y="0"/>
          <a:ext cx="0" cy="0"/>
          <a:chOff x="0" y="0"/>
          <a:chExt cx="0" cy="0"/>
        </a:xfrm>
      </p:grpSpPr>
      <p:sp>
        <p:nvSpPr>
          <p:cNvPr id="98" name="Google Shape;98;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9" name="Google Shape;99;p2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bg>
      <p:bgPr>
        <a:solidFill>
          <a:srgbClr val="000000"/>
        </a:solidFill>
      </p:bgPr>
    </p:bg>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2" name="Google Shape;102;p2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7" name="Shape 107"/>
        <p:cNvGrpSpPr/>
        <p:nvPr/>
      </p:nvGrpSpPr>
      <p:grpSpPr>
        <a:xfrm>
          <a:off x="0" y="0"/>
          <a:ext cx="0" cy="0"/>
          <a:chOff x="0" y="0"/>
          <a:chExt cx="0" cy="0"/>
        </a:xfrm>
      </p:grpSpPr>
      <p:pic>
        <p:nvPicPr>
          <p:cNvPr descr="Death_to_stock_photography_Vibrant-(9-of-10).jpg" id="108" name="Google Shape;108;p26"/>
          <p:cNvPicPr preferRelativeResize="0"/>
          <p:nvPr/>
        </p:nvPicPr>
        <p:blipFill>
          <a:blip r:embed="rId2">
            <a:alphaModFix/>
          </a:blip>
          <a:stretch>
            <a:fillRect/>
          </a:stretch>
        </p:blipFill>
        <p:spPr>
          <a:xfrm>
            <a:off x="1990452" y="-15575"/>
            <a:ext cx="1037700" cy="1037700"/>
          </a:xfrm>
          <a:prstGeom prst="rect">
            <a:avLst/>
          </a:prstGeom>
          <a:noFill/>
          <a:ln>
            <a:noFill/>
          </a:ln>
        </p:spPr>
      </p:pic>
      <p:pic>
        <p:nvPicPr>
          <p:cNvPr descr="Death_to_stock_communicate_hands_2.jpg" id="109" name="Google Shape;109;p26"/>
          <p:cNvPicPr preferRelativeResize="0"/>
          <p:nvPr/>
        </p:nvPicPr>
        <p:blipFill>
          <a:blip r:embed="rId3">
            <a:alphaModFix/>
          </a:blip>
          <a:stretch>
            <a:fillRect/>
          </a:stretch>
        </p:blipFill>
        <p:spPr>
          <a:xfrm>
            <a:off x="8041323" y="1991825"/>
            <a:ext cx="1159827" cy="1159800"/>
          </a:xfrm>
          <a:prstGeom prst="rect">
            <a:avLst/>
          </a:prstGeom>
          <a:noFill/>
          <a:ln>
            <a:noFill/>
          </a:ln>
        </p:spPr>
      </p:pic>
      <p:pic>
        <p:nvPicPr>
          <p:cNvPr descr="Death_to_stock_photography_Vibrant-(10-of-10).jpg" id="110" name="Google Shape;110;p26"/>
          <p:cNvPicPr preferRelativeResize="0"/>
          <p:nvPr/>
        </p:nvPicPr>
        <p:blipFill>
          <a:blip r:embed="rId4">
            <a:alphaModFix/>
          </a:blip>
          <a:stretch>
            <a:fillRect/>
          </a:stretch>
        </p:blipFill>
        <p:spPr>
          <a:xfrm>
            <a:off x="-70425" y="3081825"/>
            <a:ext cx="2070675" cy="2070675"/>
          </a:xfrm>
          <a:prstGeom prst="rect">
            <a:avLst/>
          </a:prstGeom>
          <a:noFill/>
          <a:ln>
            <a:noFill/>
          </a:ln>
        </p:spPr>
      </p:pic>
      <p:pic>
        <p:nvPicPr>
          <p:cNvPr descr="Death_to_stock_communicate_hands_5.jpg" id="111" name="Google Shape;111;p26"/>
          <p:cNvPicPr preferRelativeResize="0"/>
          <p:nvPr/>
        </p:nvPicPr>
        <p:blipFill>
          <a:blip r:embed="rId5">
            <a:alphaModFix/>
          </a:blip>
          <a:stretch>
            <a:fillRect/>
          </a:stretch>
        </p:blipFill>
        <p:spPr>
          <a:xfrm>
            <a:off x="7143750" y="2225"/>
            <a:ext cx="2057400" cy="2057400"/>
          </a:xfrm>
          <a:prstGeom prst="rect">
            <a:avLst/>
          </a:prstGeom>
          <a:noFill/>
          <a:ln>
            <a:noFill/>
          </a:ln>
        </p:spPr>
      </p:pic>
      <p:pic>
        <p:nvPicPr>
          <p:cNvPr descr="Death_to_stock_communicate_hands_9-.jpg" id="112" name="Google Shape;112;p26"/>
          <p:cNvPicPr preferRelativeResize="0"/>
          <p:nvPr/>
        </p:nvPicPr>
        <p:blipFill>
          <a:blip r:embed="rId6">
            <a:alphaModFix/>
          </a:blip>
          <a:stretch>
            <a:fillRect/>
          </a:stretch>
        </p:blipFill>
        <p:spPr>
          <a:xfrm>
            <a:off x="-71493" y="1017182"/>
            <a:ext cx="2070675" cy="2070675"/>
          </a:xfrm>
          <a:prstGeom prst="rect">
            <a:avLst/>
          </a:prstGeom>
          <a:noFill/>
          <a:ln>
            <a:noFill/>
          </a:ln>
        </p:spPr>
      </p:pic>
      <p:sp>
        <p:nvSpPr>
          <p:cNvPr id="113" name="Google Shape;113;p26"/>
          <p:cNvSpPr/>
          <p:nvPr/>
        </p:nvSpPr>
        <p:spPr>
          <a:xfrm>
            <a:off x="-72627" y="2048176"/>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6"/>
          <p:cNvSpPr/>
          <p:nvPr/>
        </p:nvSpPr>
        <p:spPr>
          <a:xfrm>
            <a:off x="965073" y="4114876"/>
            <a:ext cx="1037700" cy="1037700"/>
          </a:xfrm>
          <a:prstGeom prst="rect">
            <a:avLst/>
          </a:prstGeom>
          <a:solidFill>
            <a:srgbClr val="CEDBE0">
              <a:alpha val="3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toStock_Clementine10.jpg" id="115" name="Google Shape;115;p26"/>
          <p:cNvPicPr preferRelativeResize="0"/>
          <p:nvPr/>
        </p:nvPicPr>
        <p:blipFill>
          <a:blip r:embed="rId7">
            <a:alphaModFix/>
          </a:blip>
          <a:stretch>
            <a:fillRect/>
          </a:stretch>
        </p:blipFill>
        <p:spPr>
          <a:xfrm>
            <a:off x="4056643" y="4111407"/>
            <a:ext cx="1037700" cy="1037675"/>
          </a:xfrm>
          <a:prstGeom prst="rect">
            <a:avLst/>
          </a:prstGeom>
          <a:noFill/>
          <a:ln>
            <a:noFill/>
          </a:ln>
        </p:spPr>
      </p:pic>
      <p:pic>
        <p:nvPicPr>
          <p:cNvPr descr="Death_to_stock_communicate_hands_4.jpg" id="116" name="Google Shape;116;p26"/>
          <p:cNvPicPr preferRelativeResize="0"/>
          <p:nvPr/>
        </p:nvPicPr>
        <p:blipFill>
          <a:blip r:embed="rId8">
            <a:alphaModFix/>
          </a:blip>
          <a:stretch>
            <a:fillRect/>
          </a:stretch>
        </p:blipFill>
        <p:spPr>
          <a:xfrm>
            <a:off x="7142538" y="3085375"/>
            <a:ext cx="2070675" cy="2070675"/>
          </a:xfrm>
          <a:prstGeom prst="rect">
            <a:avLst/>
          </a:prstGeom>
          <a:noFill/>
          <a:ln>
            <a:noFill/>
          </a:ln>
        </p:spPr>
      </p:pic>
      <p:pic>
        <p:nvPicPr>
          <p:cNvPr descr="DeathtoStock_Simplify3.jpg" id="117" name="Google Shape;117;p26"/>
          <p:cNvPicPr preferRelativeResize="0"/>
          <p:nvPr/>
        </p:nvPicPr>
        <p:blipFill>
          <a:blip r:embed="rId9">
            <a:alphaModFix/>
          </a:blip>
          <a:stretch>
            <a:fillRect/>
          </a:stretch>
        </p:blipFill>
        <p:spPr>
          <a:xfrm>
            <a:off x="-66600" y="-18106"/>
            <a:ext cx="1037700" cy="1037733"/>
          </a:xfrm>
          <a:prstGeom prst="rect">
            <a:avLst/>
          </a:prstGeom>
          <a:noFill/>
          <a:ln>
            <a:noFill/>
          </a:ln>
        </p:spPr>
      </p:pic>
      <p:pic>
        <p:nvPicPr>
          <p:cNvPr descr="Death_to_stock_communicate_hands_1.jpg" id="118" name="Google Shape;118;p26"/>
          <p:cNvPicPr preferRelativeResize="0"/>
          <p:nvPr/>
        </p:nvPicPr>
        <p:blipFill>
          <a:blip r:embed="rId10">
            <a:alphaModFix/>
          </a:blip>
          <a:stretch>
            <a:fillRect/>
          </a:stretch>
        </p:blipFill>
        <p:spPr>
          <a:xfrm>
            <a:off x="5082294" y="-18075"/>
            <a:ext cx="1037700" cy="1037700"/>
          </a:xfrm>
          <a:prstGeom prst="rect">
            <a:avLst/>
          </a:prstGeom>
          <a:noFill/>
          <a:ln>
            <a:noFill/>
          </a:ln>
        </p:spPr>
      </p:pic>
      <p:pic>
        <p:nvPicPr>
          <p:cNvPr descr="Death_to_stock_communicate_hands_3.jpg" id="119" name="Google Shape;119;p26"/>
          <p:cNvPicPr preferRelativeResize="0"/>
          <p:nvPr/>
        </p:nvPicPr>
        <p:blipFill>
          <a:blip r:embed="rId11">
            <a:alphaModFix/>
          </a:blip>
          <a:stretch>
            <a:fillRect/>
          </a:stretch>
        </p:blipFill>
        <p:spPr>
          <a:xfrm>
            <a:off x="3018950" y="4105800"/>
            <a:ext cx="1037700" cy="1037700"/>
          </a:xfrm>
          <a:prstGeom prst="rect">
            <a:avLst/>
          </a:prstGeom>
          <a:noFill/>
          <a:ln>
            <a:noFill/>
          </a:ln>
        </p:spPr>
      </p:pic>
      <p:sp>
        <p:nvSpPr>
          <p:cNvPr id="120" name="Google Shape;120;p26"/>
          <p:cNvSpPr/>
          <p:nvPr/>
        </p:nvSpPr>
        <p:spPr>
          <a:xfrm flipH="1">
            <a:off x="971550" y="-6120"/>
            <a:ext cx="1028700" cy="102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6"/>
          <p:cNvSpPr/>
          <p:nvPr/>
        </p:nvSpPr>
        <p:spPr>
          <a:xfrm flipH="1">
            <a:off x="2000250" y="4114889"/>
            <a:ext cx="1028700" cy="102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6"/>
          <p:cNvSpPr/>
          <p:nvPr/>
        </p:nvSpPr>
        <p:spPr>
          <a:xfrm flipH="1">
            <a:off x="3028950" y="0"/>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6"/>
          <p:cNvSpPr/>
          <p:nvPr/>
        </p:nvSpPr>
        <p:spPr>
          <a:xfrm flipH="1">
            <a:off x="5086350" y="4114889"/>
            <a:ext cx="1028700" cy="102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6"/>
          <p:cNvSpPr/>
          <p:nvPr/>
        </p:nvSpPr>
        <p:spPr>
          <a:xfrm flipH="1">
            <a:off x="6115050" y="4114889"/>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6"/>
          <p:cNvSpPr/>
          <p:nvPr/>
        </p:nvSpPr>
        <p:spPr>
          <a:xfrm flipH="1">
            <a:off x="6117975" y="-9556"/>
            <a:ext cx="1028700" cy="102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6"/>
          <p:cNvSpPr/>
          <p:nvPr/>
        </p:nvSpPr>
        <p:spPr>
          <a:xfrm flipH="1">
            <a:off x="4057650" y="0"/>
            <a:ext cx="1028700" cy="1028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6"/>
          <p:cNvSpPr/>
          <p:nvPr/>
        </p:nvSpPr>
        <p:spPr>
          <a:xfrm>
            <a:off x="2000250" y="1019175"/>
            <a:ext cx="5143500" cy="309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6"/>
          <p:cNvSpPr txBox="1"/>
          <p:nvPr>
            <p:ph type="ctrTitle"/>
          </p:nvPr>
        </p:nvSpPr>
        <p:spPr>
          <a:xfrm>
            <a:off x="2961550" y="1991825"/>
            <a:ext cx="3220800" cy="11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9" name="Google Shape;129;p26"/>
          <p:cNvSpPr/>
          <p:nvPr/>
        </p:nvSpPr>
        <p:spPr>
          <a:xfrm flipH="1">
            <a:off x="7144834" y="2563116"/>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6"/>
          <p:cNvSpPr/>
          <p:nvPr/>
        </p:nvSpPr>
        <p:spPr>
          <a:xfrm flipH="1">
            <a:off x="2507334" y="50044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6"/>
          <p:cNvSpPr/>
          <p:nvPr/>
        </p:nvSpPr>
        <p:spPr>
          <a:xfrm flipH="1">
            <a:off x="8172291" y="8"/>
            <a:ext cx="971700" cy="9714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6"/>
          <p:cNvSpPr/>
          <p:nvPr/>
        </p:nvSpPr>
        <p:spPr>
          <a:xfrm>
            <a:off x="4566118" y="-49"/>
            <a:ext cx="518700" cy="518700"/>
          </a:xfrm>
          <a:prstGeom prst="rect">
            <a:avLst/>
          </a:prstGeom>
          <a:solidFill>
            <a:srgbClr val="CEDBE0">
              <a:alpha val="3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6"/>
          <p:cNvSpPr/>
          <p:nvPr/>
        </p:nvSpPr>
        <p:spPr>
          <a:xfrm flipH="1">
            <a:off x="453009" y="-59"/>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p:nvPr/>
        </p:nvSpPr>
        <p:spPr>
          <a:xfrm>
            <a:off x="7138685" y="3085376"/>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
          <p:cNvSpPr/>
          <p:nvPr/>
        </p:nvSpPr>
        <p:spPr>
          <a:xfrm flipH="1">
            <a:off x="7143750" y="2057450"/>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6" name="Shape 136"/>
        <p:cNvGrpSpPr/>
        <p:nvPr/>
      </p:nvGrpSpPr>
      <p:grpSpPr>
        <a:xfrm>
          <a:off x="0" y="0"/>
          <a:ext cx="0" cy="0"/>
          <a:chOff x="0" y="0"/>
          <a:chExt cx="0" cy="0"/>
        </a:xfrm>
      </p:grpSpPr>
      <p:pic>
        <p:nvPicPr>
          <p:cNvPr descr="Death_to_stock_photography_Vibrant-(9-of-10).jpg" id="137" name="Google Shape;137;p27"/>
          <p:cNvPicPr preferRelativeResize="0"/>
          <p:nvPr/>
        </p:nvPicPr>
        <p:blipFill>
          <a:blip r:embed="rId2">
            <a:alphaModFix/>
          </a:blip>
          <a:stretch>
            <a:fillRect/>
          </a:stretch>
        </p:blipFill>
        <p:spPr>
          <a:xfrm>
            <a:off x="1990452" y="-15575"/>
            <a:ext cx="1037700" cy="1037700"/>
          </a:xfrm>
          <a:prstGeom prst="rect">
            <a:avLst/>
          </a:prstGeom>
          <a:noFill/>
          <a:ln>
            <a:noFill/>
          </a:ln>
        </p:spPr>
      </p:pic>
      <p:pic>
        <p:nvPicPr>
          <p:cNvPr descr="Death_to_stock_communicate_hands_2.jpg" id="138" name="Google Shape;138;p27"/>
          <p:cNvPicPr preferRelativeResize="0"/>
          <p:nvPr/>
        </p:nvPicPr>
        <p:blipFill>
          <a:blip r:embed="rId3">
            <a:alphaModFix/>
          </a:blip>
          <a:stretch>
            <a:fillRect/>
          </a:stretch>
        </p:blipFill>
        <p:spPr>
          <a:xfrm>
            <a:off x="8041323" y="1991825"/>
            <a:ext cx="1159827" cy="1159800"/>
          </a:xfrm>
          <a:prstGeom prst="rect">
            <a:avLst/>
          </a:prstGeom>
          <a:noFill/>
          <a:ln>
            <a:noFill/>
          </a:ln>
        </p:spPr>
      </p:pic>
      <p:pic>
        <p:nvPicPr>
          <p:cNvPr descr="Death_to_stock_photography_Vibrant-(10-of-10).jpg" id="139" name="Google Shape;139;p27"/>
          <p:cNvPicPr preferRelativeResize="0"/>
          <p:nvPr/>
        </p:nvPicPr>
        <p:blipFill>
          <a:blip r:embed="rId4">
            <a:alphaModFix/>
          </a:blip>
          <a:stretch>
            <a:fillRect/>
          </a:stretch>
        </p:blipFill>
        <p:spPr>
          <a:xfrm>
            <a:off x="-70425" y="3081825"/>
            <a:ext cx="2070675" cy="2070675"/>
          </a:xfrm>
          <a:prstGeom prst="rect">
            <a:avLst/>
          </a:prstGeom>
          <a:noFill/>
          <a:ln>
            <a:noFill/>
          </a:ln>
        </p:spPr>
      </p:pic>
      <p:pic>
        <p:nvPicPr>
          <p:cNvPr descr="Death_to_stock_communicate_hands_5.jpg" id="140" name="Google Shape;140;p27"/>
          <p:cNvPicPr preferRelativeResize="0"/>
          <p:nvPr/>
        </p:nvPicPr>
        <p:blipFill>
          <a:blip r:embed="rId5">
            <a:alphaModFix/>
          </a:blip>
          <a:stretch>
            <a:fillRect/>
          </a:stretch>
        </p:blipFill>
        <p:spPr>
          <a:xfrm>
            <a:off x="7143750" y="2225"/>
            <a:ext cx="2057400" cy="2057400"/>
          </a:xfrm>
          <a:prstGeom prst="rect">
            <a:avLst/>
          </a:prstGeom>
          <a:noFill/>
          <a:ln>
            <a:noFill/>
          </a:ln>
        </p:spPr>
      </p:pic>
      <p:pic>
        <p:nvPicPr>
          <p:cNvPr descr="Death_to_stock_communicate_hands_9-.jpg" id="141" name="Google Shape;141;p27"/>
          <p:cNvPicPr preferRelativeResize="0"/>
          <p:nvPr/>
        </p:nvPicPr>
        <p:blipFill>
          <a:blip r:embed="rId6">
            <a:alphaModFix/>
          </a:blip>
          <a:stretch>
            <a:fillRect/>
          </a:stretch>
        </p:blipFill>
        <p:spPr>
          <a:xfrm>
            <a:off x="-71493" y="1017182"/>
            <a:ext cx="2070675" cy="2070675"/>
          </a:xfrm>
          <a:prstGeom prst="rect">
            <a:avLst/>
          </a:prstGeom>
          <a:noFill/>
          <a:ln>
            <a:noFill/>
          </a:ln>
        </p:spPr>
      </p:pic>
      <p:sp>
        <p:nvSpPr>
          <p:cNvPr id="142" name="Google Shape;142;p27"/>
          <p:cNvSpPr/>
          <p:nvPr/>
        </p:nvSpPr>
        <p:spPr>
          <a:xfrm>
            <a:off x="-72627" y="2048176"/>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toStock_Clementine10.jpg" id="143" name="Google Shape;143;p27"/>
          <p:cNvPicPr preferRelativeResize="0"/>
          <p:nvPr/>
        </p:nvPicPr>
        <p:blipFill>
          <a:blip r:embed="rId7">
            <a:alphaModFix/>
          </a:blip>
          <a:stretch>
            <a:fillRect/>
          </a:stretch>
        </p:blipFill>
        <p:spPr>
          <a:xfrm>
            <a:off x="4056643" y="4111407"/>
            <a:ext cx="1037700" cy="1037675"/>
          </a:xfrm>
          <a:prstGeom prst="rect">
            <a:avLst/>
          </a:prstGeom>
          <a:noFill/>
          <a:ln>
            <a:noFill/>
          </a:ln>
        </p:spPr>
      </p:pic>
      <p:pic>
        <p:nvPicPr>
          <p:cNvPr descr="Death_to_stock_communicate_hands_4.jpg" id="144" name="Google Shape;144;p27"/>
          <p:cNvPicPr preferRelativeResize="0"/>
          <p:nvPr/>
        </p:nvPicPr>
        <p:blipFill>
          <a:blip r:embed="rId8">
            <a:alphaModFix/>
          </a:blip>
          <a:stretch>
            <a:fillRect/>
          </a:stretch>
        </p:blipFill>
        <p:spPr>
          <a:xfrm>
            <a:off x="7142538" y="3085375"/>
            <a:ext cx="2070675" cy="2070675"/>
          </a:xfrm>
          <a:prstGeom prst="rect">
            <a:avLst/>
          </a:prstGeom>
          <a:noFill/>
          <a:ln>
            <a:noFill/>
          </a:ln>
        </p:spPr>
      </p:pic>
      <p:pic>
        <p:nvPicPr>
          <p:cNvPr descr="DeathtoStock_Simplify3.jpg" id="145" name="Google Shape;145;p27"/>
          <p:cNvPicPr preferRelativeResize="0"/>
          <p:nvPr/>
        </p:nvPicPr>
        <p:blipFill>
          <a:blip r:embed="rId9">
            <a:alphaModFix/>
          </a:blip>
          <a:stretch>
            <a:fillRect/>
          </a:stretch>
        </p:blipFill>
        <p:spPr>
          <a:xfrm>
            <a:off x="-66600" y="-18106"/>
            <a:ext cx="1037700" cy="1037733"/>
          </a:xfrm>
          <a:prstGeom prst="rect">
            <a:avLst/>
          </a:prstGeom>
          <a:noFill/>
          <a:ln>
            <a:noFill/>
          </a:ln>
        </p:spPr>
      </p:pic>
      <p:pic>
        <p:nvPicPr>
          <p:cNvPr descr="Death_to_stock_communicate_hands_1.jpg" id="146" name="Google Shape;146;p27"/>
          <p:cNvPicPr preferRelativeResize="0"/>
          <p:nvPr/>
        </p:nvPicPr>
        <p:blipFill>
          <a:blip r:embed="rId10">
            <a:alphaModFix/>
          </a:blip>
          <a:stretch>
            <a:fillRect/>
          </a:stretch>
        </p:blipFill>
        <p:spPr>
          <a:xfrm>
            <a:off x="5082294" y="-18075"/>
            <a:ext cx="1037700" cy="1037700"/>
          </a:xfrm>
          <a:prstGeom prst="rect">
            <a:avLst/>
          </a:prstGeom>
          <a:noFill/>
          <a:ln>
            <a:noFill/>
          </a:ln>
        </p:spPr>
      </p:pic>
      <p:pic>
        <p:nvPicPr>
          <p:cNvPr descr="Death_to_stock_communicate_hands_3.jpg" id="147" name="Google Shape;147;p27"/>
          <p:cNvPicPr preferRelativeResize="0"/>
          <p:nvPr/>
        </p:nvPicPr>
        <p:blipFill>
          <a:blip r:embed="rId11">
            <a:alphaModFix/>
          </a:blip>
          <a:stretch>
            <a:fillRect/>
          </a:stretch>
        </p:blipFill>
        <p:spPr>
          <a:xfrm>
            <a:off x="3018950" y="4105800"/>
            <a:ext cx="1037700" cy="1037700"/>
          </a:xfrm>
          <a:prstGeom prst="rect">
            <a:avLst/>
          </a:prstGeom>
          <a:noFill/>
          <a:ln>
            <a:noFill/>
          </a:ln>
        </p:spPr>
      </p:pic>
      <p:sp>
        <p:nvSpPr>
          <p:cNvPr id="148" name="Google Shape;148;p27"/>
          <p:cNvSpPr/>
          <p:nvPr/>
        </p:nvSpPr>
        <p:spPr>
          <a:xfrm flipH="1">
            <a:off x="971550" y="-6120"/>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p:nvPr/>
        </p:nvSpPr>
        <p:spPr>
          <a:xfrm flipH="1">
            <a:off x="2000250" y="4114889"/>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flipH="1">
            <a:off x="3028950" y="0"/>
            <a:ext cx="1028700" cy="102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p:nvPr/>
        </p:nvSpPr>
        <p:spPr>
          <a:xfrm flipH="1">
            <a:off x="5086350" y="4114889"/>
            <a:ext cx="1028700" cy="102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p:nvPr/>
        </p:nvSpPr>
        <p:spPr>
          <a:xfrm flipH="1">
            <a:off x="6115050" y="4114889"/>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p:nvPr/>
        </p:nvSpPr>
        <p:spPr>
          <a:xfrm flipH="1">
            <a:off x="6117975" y="-9556"/>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7"/>
          <p:cNvSpPr/>
          <p:nvPr/>
        </p:nvSpPr>
        <p:spPr>
          <a:xfrm flipH="1">
            <a:off x="4057650" y="0"/>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7"/>
          <p:cNvSpPr/>
          <p:nvPr/>
        </p:nvSpPr>
        <p:spPr>
          <a:xfrm flipH="1">
            <a:off x="2507334" y="50044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7"/>
          <p:cNvSpPr/>
          <p:nvPr/>
        </p:nvSpPr>
        <p:spPr>
          <a:xfrm>
            <a:off x="4566118" y="-49"/>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p:nvPr/>
        </p:nvSpPr>
        <p:spPr>
          <a:xfrm flipH="1">
            <a:off x="453009" y="-59"/>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965075" y="1019175"/>
            <a:ext cx="7207200" cy="309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txBox="1"/>
          <p:nvPr>
            <p:ph type="ctrTitle"/>
          </p:nvPr>
        </p:nvSpPr>
        <p:spPr>
          <a:xfrm>
            <a:off x="2014575" y="1583350"/>
            <a:ext cx="51147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4D778A"/>
              </a:buClr>
              <a:buSzPts val="1800"/>
              <a:buNone/>
              <a:defRPr sz="1800">
                <a:solidFill>
                  <a:srgbClr val="4D778A"/>
                </a:solidFill>
              </a:defRPr>
            </a:lvl1pPr>
            <a:lvl2pPr lvl="1" rtl="0" algn="ctr">
              <a:spcBef>
                <a:spcPts val="0"/>
              </a:spcBef>
              <a:spcAft>
                <a:spcPts val="0"/>
              </a:spcAft>
              <a:buClr>
                <a:srgbClr val="4D778A"/>
              </a:buClr>
              <a:buSzPts val="1800"/>
              <a:buNone/>
              <a:defRPr sz="1800">
                <a:solidFill>
                  <a:srgbClr val="4D778A"/>
                </a:solidFill>
              </a:defRPr>
            </a:lvl2pPr>
            <a:lvl3pPr lvl="2" rtl="0" algn="ctr">
              <a:spcBef>
                <a:spcPts val="0"/>
              </a:spcBef>
              <a:spcAft>
                <a:spcPts val="0"/>
              </a:spcAft>
              <a:buClr>
                <a:srgbClr val="4D778A"/>
              </a:buClr>
              <a:buSzPts val="1800"/>
              <a:buNone/>
              <a:defRPr sz="1800">
                <a:solidFill>
                  <a:srgbClr val="4D778A"/>
                </a:solidFill>
              </a:defRPr>
            </a:lvl3pPr>
            <a:lvl4pPr lvl="3" rtl="0" algn="ctr">
              <a:spcBef>
                <a:spcPts val="0"/>
              </a:spcBef>
              <a:spcAft>
                <a:spcPts val="0"/>
              </a:spcAft>
              <a:buClr>
                <a:srgbClr val="4D778A"/>
              </a:buClr>
              <a:buSzPts val="1800"/>
              <a:buNone/>
              <a:defRPr sz="1800">
                <a:solidFill>
                  <a:srgbClr val="4D778A"/>
                </a:solidFill>
              </a:defRPr>
            </a:lvl4pPr>
            <a:lvl5pPr lvl="4" rtl="0" algn="ctr">
              <a:spcBef>
                <a:spcPts val="0"/>
              </a:spcBef>
              <a:spcAft>
                <a:spcPts val="0"/>
              </a:spcAft>
              <a:buClr>
                <a:srgbClr val="4D778A"/>
              </a:buClr>
              <a:buSzPts val="1800"/>
              <a:buNone/>
              <a:defRPr sz="1800">
                <a:solidFill>
                  <a:srgbClr val="4D778A"/>
                </a:solidFill>
              </a:defRPr>
            </a:lvl5pPr>
            <a:lvl6pPr lvl="5" rtl="0" algn="ctr">
              <a:spcBef>
                <a:spcPts val="0"/>
              </a:spcBef>
              <a:spcAft>
                <a:spcPts val="0"/>
              </a:spcAft>
              <a:buClr>
                <a:srgbClr val="4D778A"/>
              </a:buClr>
              <a:buSzPts val="1800"/>
              <a:buNone/>
              <a:defRPr sz="1800">
                <a:solidFill>
                  <a:srgbClr val="4D778A"/>
                </a:solidFill>
              </a:defRPr>
            </a:lvl6pPr>
            <a:lvl7pPr lvl="6" rtl="0" algn="ctr">
              <a:spcBef>
                <a:spcPts val="0"/>
              </a:spcBef>
              <a:spcAft>
                <a:spcPts val="0"/>
              </a:spcAft>
              <a:buClr>
                <a:srgbClr val="4D778A"/>
              </a:buClr>
              <a:buSzPts val="1800"/>
              <a:buNone/>
              <a:defRPr sz="1800">
                <a:solidFill>
                  <a:srgbClr val="4D778A"/>
                </a:solidFill>
              </a:defRPr>
            </a:lvl7pPr>
            <a:lvl8pPr lvl="7" rtl="0" algn="ctr">
              <a:spcBef>
                <a:spcPts val="0"/>
              </a:spcBef>
              <a:spcAft>
                <a:spcPts val="0"/>
              </a:spcAft>
              <a:buClr>
                <a:srgbClr val="4D778A"/>
              </a:buClr>
              <a:buSzPts val="1800"/>
              <a:buNone/>
              <a:defRPr sz="1800">
                <a:solidFill>
                  <a:srgbClr val="4D778A"/>
                </a:solidFill>
              </a:defRPr>
            </a:lvl8pPr>
            <a:lvl9pPr lvl="8" rtl="0" algn="ctr">
              <a:spcBef>
                <a:spcPts val="0"/>
              </a:spcBef>
              <a:spcAft>
                <a:spcPts val="0"/>
              </a:spcAft>
              <a:buClr>
                <a:srgbClr val="4D778A"/>
              </a:buClr>
              <a:buSzPts val="1800"/>
              <a:buNone/>
              <a:defRPr sz="1800">
                <a:solidFill>
                  <a:srgbClr val="4D778A"/>
                </a:solidFill>
              </a:defRPr>
            </a:lvl9pPr>
          </a:lstStyle>
          <a:p/>
        </p:txBody>
      </p:sp>
      <p:sp>
        <p:nvSpPr>
          <p:cNvPr id="160" name="Google Shape;160;p27"/>
          <p:cNvSpPr txBox="1"/>
          <p:nvPr>
            <p:ph idx="1" type="subTitle"/>
          </p:nvPr>
        </p:nvSpPr>
        <p:spPr>
          <a:xfrm>
            <a:off x="2014575" y="2611454"/>
            <a:ext cx="51147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7198A9"/>
              </a:buClr>
              <a:buSzPts val="1400"/>
              <a:buNone/>
              <a:defRPr sz="1400">
                <a:solidFill>
                  <a:srgbClr val="7198A9"/>
                </a:solidFill>
              </a:defRPr>
            </a:lvl1pPr>
            <a:lvl2pPr lvl="1" rtl="0" algn="ctr">
              <a:spcBef>
                <a:spcPts val="0"/>
              </a:spcBef>
              <a:spcAft>
                <a:spcPts val="0"/>
              </a:spcAft>
              <a:buClr>
                <a:srgbClr val="7198A9"/>
              </a:buClr>
              <a:buSzPts val="1400"/>
              <a:buNone/>
              <a:defRPr sz="1400">
                <a:solidFill>
                  <a:srgbClr val="7198A9"/>
                </a:solidFill>
              </a:defRPr>
            </a:lvl2pPr>
            <a:lvl3pPr lvl="2" rtl="0" algn="ctr">
              <a:spcBef>
                <a:spcPts val="0"/>
              </a:spcBef>
              <a:spcAft>
                <a:spcPts val="0"/>
              </a:spcAft>
              <a:buClr>
                <a:srgbClr val="7198A9"/>
              </a:buClr>
              <a:buSzPts val="1400"/>
              <a:buNone/>
              <a:defRPr sz="1400">
                <a:solidFill>
                  <a:srgbClr val="7198A9"/>
                </a:solidFill>
              </a:defRPr>
            </a:lvl3pPr>
            <a:lvl4pPr lvl="3" rtl="0" algn="ctr">
              <a:spcBef>
                <a:spcPts val="0"/>
              </a:spcBef>
              <a:spcAft>
                <a:spcPts val="0"/>
              </a:spcAft>
              <a:buClr>
                <a:srgbClr val="7198A9"/>
              </a:buClr>
              <a:buSzPts val="1400"/>
              <a:buNone/>
              <a:defRPr sz="1400">
                <a:solidFill>
                  <a:srgbClr val="7198A9"/>
                </a:solidFill>
              </a:defRPr>
            </a:lvl4pPr>
            <a:lvl5pPr lvl="4" rtl="0" algn="ctr">
              <a:spcBef>
                <a:spcPts val="0"/>
              </a:spcBef>
              <a:spcAft>
                <a:spcPts val="0"/>
              </a:spcAft>
              <a:buClr>
                <a:srgbClr val="7198A9"/>
              </a:buClr>
              <a:buSzPts val="1400"/>
              <a:buNone/>
              <a:defRPr sz="1400">
                <a:solidFill>
                  <a:srgbClr val="7198A9"/>
                </a:solidFill>
              </a:defRPr>
            </a:lvl5pPr>
            <a:lvl6pPr lvl="5" rtl="0" algn="ctr">
              <a:spcBef>
                <a:spcPts val="0"/>
              </a:spcBef>
              <a:spcAft>
                <a:spcPts val="0"/>
              </a:spcAft>
              <a:buClr>
                <a:srgbClr val="7198A9"/>
              </a:buClr>
              <a:buSzPts val="1400"/>
              <a:buNone/>
              <a:defRPr sz="1400">
                <a:solidFill>
                  <a:srgbClr val="7198A9"/>
                </a:solidFill>
              </a:defRPr>
            </a:lvl6pPr>
            <a:lvl7pPr lvl="6" rtl="0" algn="ctr">
              <a:spcBef>
                <a:spcPts val="0"/>
              </a:spcBef>
              <a:spcAft>
                <a:spcPts val="0"/>
              </a:spcAft>
              <a:buClr>
                <a:srgbClr val="7198A9"/>
              </a:buClr>
              <a:buSzPts val="1400"/>
              <a:buNone/>
              <a:defRPr sz="1400">
                <a:solidFill>
                  <a:srgbClr val="7198A9"/>
                </a:solidFill>
              </a:defRPr>
            </a:lvl7pPr>
            <a:lvl8pPr lvl="7" rtl="0" algn="ctr">
              <a:spcBef>
                <a:spcPts val="0"/>
              </a:spcBef>
              <a:spcAft>
                <a:spcPts val="0"/>
              </a:spcAft>
              <a:buClr>
                <a:srgbClr val="7198A9"/>
              </a:buClr>
              <a:buSzPts val="1400"/>
              <a:buNone/>
              <a:defRPr sz="1400">
                <a:solidFill>
                  <a:srgbClr val="7198A9"/>
                </a:solidFill>
              </a:defRPr>
            </a:lvl8pPr>
            <a:lvl9pPr lvl="8" rtl="0" algn="ctr">
              <a:spcBef>
                <a:spcPts val="0"/>
              </a:spcBef>
              <a:spcAft>
                <a:spcPts val="0"/>
              </a:spcAft>
              <a:buClr>
                <a:srgbClr val="7198A9"/>
              </a:buClr>
              <a:buSzPts val="1400"/>
              <a:buNone/>
              <a:defRPr sz="1400">
                <a:solidFill>
                  <a:srgbClr val="7198A9"/>
                </a:solidFill>
              </a:defRPr>
            </a:lvl9pPr>
          </a:lstStyle>
          <a:p/>
        </p:txBody>
      </p:sp>
      <p:sp>
        <p:nvSpPr>
          <p:cNvPr id="161" name="Google Shape;161;p27"/>
          <p:cNvSpPr/>
          <p:nvPr/>
        </p:nvSpPr>
        <p:spPr>
          <a:xfrm>
            <a:off x="5072818" y="4615401"/>
            <a:ext cx="518700" cy="518700"/>
          </a:xfrm>
          <a:prstGeom prst="rect">
            <a:avLst/>
          </a:prstGeom>
          <a:solidFill>
            <a:srgbClr val="CEDBE0">
              <a:alpha val="3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2" name="Shape 162"/>
        <p:cNvGrpSpPr/>
        <p:nvPr/>
      </p:nvGrpSpPr>
      <p:grpSpPr>
        <a:xfrm>
          <a:off x="0" y="0"/>
          <a:ext cx="0" cy="0"/>
          <a:chOff x="0" y="0"/>
          <a:chExt cx="0" cy="0"/>
        </a:xfrm>
      </p:grpSpPr>
      <p:pic>
        <p:nvPicPr>
          <p:cNvPr descr="Death_to_stock_communicate_hands_10.jpg" id="163" name="Google Shape;163;p28"/>
          <p:cNvPicPr preferRelativeResize="0"/>
          <p:nvPr/>
        </p:nvPicPr>
        <p:blipFill>
          <a:blip r:embed="rId2">
            <a:alphaModFix/>
          </a:blip>
          <a:stretch>
            <a:fillRect/>
          </a:stretch>
        </p:blipFill>
        <p:spPr>
          <a:xfrm>
            <a:off x="-3550" y="995050"/>
            <a:ext cx="1037700" cy="1037700"/>
          </a:xfrm>
          <a:prstGeom prst="rect">
            <a:avLst/>
          </a:prstGeom>
          <a:noFill/>
          <a:ln>
            <a:noFill/>
          </a:ln>
        </p:spPr>
      </p:pic>
      <p:pic>
        <p:nvPicPr>
          <p:cNvPr descr="DeathtoStock_Simplify2.jpg" id="164" name="Google Shape;164;p28"/>
          <p:cNvPicPr preferRelativeResize="0"/>
          <p:nvPr/>
        </p:nvPicPr>
        <p:blipFill>
          <a:blip r:embed="rId3">
            <a:alphaModFix/>
          </a:blip>
          <a:stretch>
            <a:fillRect/>
          </a:stretch>
        </p:blipFill>
        <p:spPr>
          <a:xfrm>
            <a:off x="-3550" y="3065725"/>
            <a:ext cx="2077775" cy="2077775"/>
          </a:xfrm>
          <a:prstGeom prst="rect">
            <a:avLst/>
          </a:prstGeom>
          <a:noFill/>
          <a:ln>
            <a:noFill/>
          </a:ln>
        </p:spPr>
      </p:pic>
      <p:sp>
        <p:nvSpPr>
          <p:cNvPr id="165" name="Google Shape;165;p28"/>
          <p:cNvSpPr/>
          <p:nvPr/>
        </p:nvSpPr>
        <p:spPr>
          <a:xfrm>
            <a:off x="8107795" y="311011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toStock_Wired3.jpg" id="166" name="Google Shape;166;p28"/>
          <p:cNvPicPr preferRelativeResize="0"/>
          <p:nvPr/>
        </p:nvPicPr>
        <p:blipFill>
          <a:blip r:embed="rId4">
            <a:alphaModFix/>
          </a:blip>
          <a:stretch>
            <a:fillRect/>
          </a:stretch>
        </p:blipFill>
        <p:spPr>
          <a:xfrm>
            <a:off x="7070025" y="1037700"/>
            <a:ext cx="2084475" cy="2084475"/>
          </a:xfrm>
          <a:prstGeom prst="rect">
            <a:avLst/>
          </a:prstGeom>
          <a:noFill/>
          <a:ln>
            <a:noFill/>
          </a:ln>
        </p:spPr>
      </p:pic>
      <p:sp>
        <p:nvSpPr>
          <p:cNvPr id="167" name="Google Shape;167;p28"/>
          <p:cNvSpPr txBox="1"/>
          <p:nvPr>
            <p:ph idx="1" type="body"/>
          </p:nvPr>
        </p:nvSpPr>
        <p:spPr>
          <a:xfrm>
            <a:off x="2901375" y="2161800"/>
            <a:ext cx="3341400" cy="819900"/>
          </a:xfrm>
          <a:prstGeom prst="rect">
            <a:avLst/>
          </a:prstGeom>
        </p:spPr>
        <p:txBody>
          <a:bodyPr anchorCtr="0" anchor="ctr" bIns="91425" lIns="91425" spcFirstLastPara="1" rIns="91425" wrap="square" tIns="91425">
            <a:noAutofit/>
          </a:bodyPr>
          <a:lstStyle>
            <a:lvl1pPr indent="-330200" lvl="0" marL="457200" rtl="0" algn="ctr">
              <a:spcBef>
                <a:spcPts val="600"/>
              </a:spcBef>
              <a:spcAft>
                <a:spcPts val="0"/>
              </a:spcAft>
              <a:buSzPts val="1600"/>
              <a:buFont typeface="Arvo"/>
              <a:buChar char="■"/>
              <a:defRPr i="1">
                <a:latin typeface="Arvo"/>
                <a:ea typeface="Arvo"/>
                <a:cs typeface="Arvo"/>
                <a:sym typeface="Arvo"/>
              </a:defRPr>
            </a:lvl1pPr>
            <a:lvl2pPr indent="-330200" lvl="1" marL="914400" rtl="0" algn="ctr">
              <a:spcBef>
                <a:spcPts val="0"/>
              </a:spcBef>
              <a:spcAft>
                <a:spcPts val="0"/>
              </a:spcAft>
              <a:buSzPts val="1600"/>
              <a:buFont typeface="Arvo"/>
              <a:buChar char="□"/>
              <a:defRPr i="1">
                <a:latin typeface="Arvo"/>
                <a:ea typeface="Arvo"/>
                <a:cs typeface="Arvo"/>
                <a:sym typeface="Arvo"/>
              </a:defRPr>
            </a:lvl2pPr>
            <a:lvl3pPr indent="-330200" lvl="2" marL="1371600" rtl="0" algn="ctr">
              <a:spcBef>
                <a:spcPts val="0"/>
              </a:spcBef>
              <a:spcAft>
                <a:spcPts val="0"/>
              </a:spcAft>
              <a:buSzPts val="1600"/>
              <a:buFont typeface="Arvo"/>
              <a:buChar char="▫"/>
              <a:defRPr i="1">
                <a:latin typeface="Arvo"/>
                <a:ea typeface="Arvo"/>
                <a:cs typeface="Arvo"/>
                <a:sym typeface="Arvo"/>
              </a:defRPr>
            </a:lvl3pPr>
            <a:lvl4pPr indent="-330200" lvl="3" marL="1828800" rtl="0" algn="ctr">
              <a:spcBef>
                <a:spcPts val="0"/>
              </a:spcBef>
              <a:spcAft>
                <a:spcPts val="0"/>
              </a:spcAft>
              <a:buSzPts val="1600"/>
              <a:buFont typeface="Arvo"/>
              <a:buChar char="▫"/>
              <a:defRPr i="1">
                <a:latin typeface="Arvo"/>
                <a:ea typeface="Arvo"/>
                <a:cs typeface="Arvo"/>
                <a:sym typeface="Arvo"/>
              </a:defRPr>
            </a:lvl4pPr>
            <a:lvl5pPr indent="-330200" lvl="4" marL="2286000" rtl="0" algn="ctr">
              <a:spcBef>
                <a:spcPts val="0"/>
              </a:spcBef>
              <a:spcAft>
                <a:spcPts val="0"/>
              </a:spcAft>
              <a:buSzPts val="1600"/>
              <a:buFont typeface="Arvo"/>
              <a:buChar char="○"/>
              <a:defRPr i="1">
                <a:latin typeface="Arvo"/>
                <a:ea typeface="Arvo"/>
                <a:cs typeface="Arvo"/>
                <a:sym typeface="Arvo"/>
              </a:defRPr>
            </a:lvl5pPr>
            <a:lvl6pPr indent="-330200" lvl="5" marL="2743200" rtl="0" algn="ctr">
              <a:spcBef>
                <a:spcPts val="0"/>
              </a:spcBef>
              <a:spcAft>
                <a:spcPts val="0"/>
              </a:spcAft>
              <a:buSzPts val="1600"/>
              <a:buFont typeface="Arvo"/>
              <a:buChar char="■"/>
              <a:defRPr i="1">
                <a:latin typeface="Arvo"/>
                <a:ea typeface="Arvo"/>
                <a:cs typeface="Arvo"/>
                <a:sym typeface="Arvo"/>
              </a:defRPr>
            </a:lvl6pPr>
            <a:lvl7pPr indent="-330200" lvl="6" marL="3200400" rtl="0" algn="ctr">
              <a:spcBef>
                <a:spcPts val="0"/>
              </a:spcBef>
              <a:spcAft>
                <a:spcPts val="0"/>
              </a:spcAft>
              <a:buSzPts val="1600"/>
              <a:buFont typeface="Arvo"/>
              <a:buChar char="●"/>
              <a:defRPr i="1">
                <a:latin typeface="Arvo"/>
                <a:ea typeface="Arvo"/>
                <a:cs typeface="Arvo"/>
                <a:sym typeface="Arvo"/>
              </a:defRPr>
            </a:lvl7pPr>
            <a:lvl8pPr indent="-330200" lvl="7" marL="3657600" rtl="0" algn="ctr">
              <a:spcBef>
                <a:spcPts val="0"/>
              </a:spcBef>
              <a:spcAft>
                <a:spcPts val="0"/>
              </a:spcAft>
              <a:buSzPts val="1600"/>
              <a:buFont typeface="Arvo"/>
              <a:buChar char="○"/>
              <a:defRPr i="1">
                <a:latin typeface="Arvo"/>
                <a:ea typeface="Arvo"/>
                <a:cs typeface="Arvo"/>
                <a:sym typeface="Arvo"/>
              </a:defRPr>
            </a:lvl8pPr>
            <a:lvl9pPr indent="-330200" lvl="8" marL="4114800" rtl="0" algn="ctr">
              <a:spcBef>
                <a:spcPts val="0"/>
              </a:spcBef>
              <a:spcAft>
                <a:spcPts val="0"/>
              </a:spcAft>
              <a:buSzPts val="1600"/>
              <a:buFont typeface="Arvo"/>
              <a:buChar char="■"/>
              <a:defRPr i="1">
                <a:latin typeface="Arvo"/>
                <a:ea typeface="Arvo"/>
                <a:cs typeface="Arvo"/>
                <a:sym typeface="Arvo"/>
              </a:defRPr>
            </a:lvl9pPr>
          </a:lstStyle>
          <a:p/>
        </p:txBody>
      </p:sp>
      <p:sp>
        <p:nvSpPr>
          <p:cNvPr id="168" name="Google Shape;168;p28"/>
          <p:cNvSpPr/>
          <p:nvPr/>
        </p:nvSpPr>
        <p:spPr>
          <a:xfrm>
            <a:off x="7070023" y="1037701"/>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p:nvPr/>
        </p:nvSpPr>
        <p:spPr>
          <a:xfrm>
            <a:off x="7070023" y="42"/>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p:nvPr/>
        </p:nvSpPr>
        <p:spPr>
          <a:xfrm>
            <a:off x="6551323" y="-9"/>
            <a:ext cx="518700" cy="5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p:nvPr/>
        </p:nvSpPr>
        <p:spPr>
          <a:xfrm flipH="1">
            <a:off x="1032727" y="995055"/>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p:nvPr/>
        </p:nvSpPr>
        <p:spPr>
          <a:xfrm flipH="1">
            <a:off x="-3494" y="203276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flipH="1">
            <a:off x="1032727" y="3065726"/>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flipH="1">
            <a:off x="2070428" y="4624791"/>
            <a:ext cx="518700" cy="5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flipH="1">
            <a:off x="1551734" y="151404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_to_stock_communicate_hands_2.jpg" id="176" name="Google Shape;176;p28"/>
          <p:cNvPicPr preferRelativeResize="0"/>
          <p:nvPr/>
        </p:nvPicPr>
        <p:blipFill>
          <a:blip r:embed="rId5">
            <a:alphaModFix/>
          </a:blip>
          <a:stretch>
            <a:fillRect/>
          </a:stretch>
        </p:blipFill>
        <p:spPr>
          <a:xfrm>
            <a:off x="8107734" y="-5"/>
            <a:ext cx="1037815" cy="1037813"/>
          </a:xfrm>
          <a:prstGeom prst="rect">
            <a:avLst/>
          </a:prstGeom>
          <a:noFill/>
          <a:ln>
            <a:noFill/>
          </a:ln>
        </p:spPr>
      </p:pic>
      <p:grpSp>
        <p:nvGrpSpPr>
          <p:cNvPr id="177" name="Google Shape;177;p28"/>
          <p:cNvGrpSpPr/>
          <p:nvPr/>
        </p:nvGrpSpPr>
        <p:grpSpPr>
          <a:xfrm>
            <a:off x="1310132" y="3331424"/>
            <a:ext cx="482890" cy="506303"/>
            <a:chOff x="5961125" y="1623900"/>
            <a:chExt cx="427450" cy="448175"/>
          </a:xfrm>
        </p:grpSpPr>
        <p:sp>
          <p:nvSpPr>
            <p:cNvPr id="178" name="Google Shape;178;p28"/>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28"/>
          <p:cNvSpPr/>
          <p:nvPr/>
        </p:nvSpPr>
        <p:spPr>
          <a:xfrm>
            <a:off x="7349050" y="1316724"/>
            <a:ext cx="479648" cy="479648"/>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txBox="1"/>
          <p:nvPr>
            <p:ph idx="12" type="sldNum"/>
          </p:nvPr>
        </p:nvSpPr>
        <p:spPr>
          <a:xfrm>
            <a:off x="4312650"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7198A9"/>
                </a:solidFill>
                <a:latin typeface="Arvo"/>
                <a:ea typeface="Arvo"/>
                <a:cs typeface="Arvo"/>
                <a:sym typeface="Arvo"/>
              </a:defRPr>
            </a:lvl1pPr>
            <a:lvl2pPr lvl="1" rtl="0" algn="ctr">
              <a:buNone/>
              <a:defRPr sz="1000">
                <a:solidFill>
                  <a:srgbClr val="7198A9"/>
                </a:solidFill>
                <a:latin typeface="Arvo"/>
                <a:ea typeface="Arvo"/>
                <a:cs typeface="Arvo"/>
                <a:sym typeface="Arvo"/>
              </a:defRPr>
            </a:lvl2pPr>
            <a:lvl3pPr lvl="2" rtl="0" algn="ctr">
              <a:buNone/>
              <a:defRPr sz="1000">
                <a:solidFill>
                  <a:srgbClr val="7198A9"/>
                </a:solidFill>
                <a:latin typeface="Arvo"/>
                <a:ea typeface="Arvo"/>
                <a:cs typeface="Arvo"/>
                <a:sym typeface="Arvo"/>
              </a:defRPr>
            </a:lvl3pPr>
            <a:lvl4pPr lvl="3" rtl="0" algn="ctr">
              <a:buNone/>
              <a:defRPr sz="1000">
                <a:solidFill>
                  <a:srgbClr val="7198A9"/>
                </a:solidFill>
                <a:latin typeface="Arvo"/>
                <a:ea typeface="Arvo"/>
                <a:cs typeface="Arvo"/>
                <a:sym typeface="Arvo"/>
              </a:defRPr>
            </a:lvl4pPr>
            <a:lvl5pPr lvl="4" rtl="0" algn="ctr">
              <a:buNone/>
              <a:defRPr sz="1000">
                <a:solidFill>
                  <a:srgbClr val="7198A9"/>
                </a:solidFill>
                <a:latin typeface="Arvo"/>
                <a:ea typeface="Arvo"/>
                <a:cs typeface="Arvo"/>
                <a:sym typeface="Arvo"/>
              </a:defRPr>
            </a:lvl5pPr>
            <a:lvl6pPr lvl="5" rtl="0" algn="ctr">
              <a:buNone/>
              <a:defRPr sz="1000">
                <a:solidFill>
                  <a:srgbClr val="7198A9"/>
                </a:solidFill>
                <a:latin typeface="Arvo"/>
                <a:ea typeface="Arvo"/>
                <a:cs typeface="Arvo"/>
                <a:sym typeface="Arvo"/>
              </a:defRPr>
            </a:lvl6pPr>
            <a:lvl7pPr lvl="6" rtl="0" algn="ctr">
              <a:buNone/>
              <a:defRPr sz="1000">
                <a:solidFill>
                  <a:srgbClr val="7198A9"/>
                </a:solidFill>
                <a:latin typeface="Arvo"/>
                <a:ea typeface="Arvo"/>
                <a:cs typeface="Arvo"/>
                <a:sym typeface="Arvo"/>
              </a:defRPr>
            </a:lvl7pPr>
            <a:lvl8pPr lvl="7" rtl="0" algn="ctr">
              <a:buNone/>
              <a:defRPr sz="1000">
                <a:solidFill>
                  <a:srgbClr val="7198A9"/>
                </a:solidFill>
                <a:latin typeface="Arvo"/>
                <a:ea typeface="Arvo"/>
                <a:cs typeface="Arvo"/>
                <a:sym typeface="Arvo"/>
              </a:defRPr>
            </a:lvl8pPr>
            <a:lvl9pPr lvl="8" rtl="0" algn="ctr">
              <a:buNone/>
              <a:defRPr sz="1000">
                <a:solidFill>
                  <a:srgbClr val="7198A9"/>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87" name="Shape 187"/>
        <p:cNvGrpSpPr/>
        <p:nvPr/>
      </p:nvGrpSpPr>
      <p:grpSpPr>
        <a:xfrm>
          <a:off x="0" y="0"/>
          <a:ext cx="0" cy="0"/>
          <a:chOff x="0" y="0"/>
          <a:chExt cx="0" cy="0"/>
        </a:xfrm>
      </p:grpSpPr>
      <p:sp>
        <p:nvSpPr>
          <p:cNvPr id="188" name="Google Shape;188;p29"/>
          <p:cNvSpPr txBox="1"/>
          <p:nvPr>
            <p:ph type="title"/>
          </p:nvPr>
        </p:nvSpPr>
        <p:spPr>
          <a:xfrm>
            <a:off x="1842475" y="1197075"/>
            <a:ext cx="4115400" cy="621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29"/>
          <p:cNvSpPr txBox="1"/>
          <p:nvPr>
            <p:ph idx="1" type="body"/>
          </p:nvPr>
        </p:nvSpPr>
        <p:spPr>
          <a:xfrm>
            <a:off x="1842475" y="1918281"/>
            <a:ext cx="4115400" cy="27027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pic>
        <p:nvPicPr>
          <p:cNvPr descr="Death_to_stock_communicate_hands_2.jpg" id="190" name="Google Shape;190;p29"/>
          <p:cNvPicPr preferRelativeResize="0"/>
          <p:nvPr/>
        </p:nvPicPr>
        <p:blipFill>
          <a:blip r:embed="rId2">
            <a:alphaModFix/>
          </a:blip>
          <a:stretch>
            <a:fillRect/>
          </a:stretch>
        </p:blipFill>
        <p:spPr>
          <a:xfrm>
            <a:off x="8106184" y="2070682"/>
            <a:ext cx="1037815" cy="1037813"/>
          </a:xfrm>
          <a:prstGeom prst="rect">
            <a:avLst/>
          </a:prstGeom>
          <a:noFill/>
          <a:ln>
            <a:noFill/>
          </a:ln>
        </p:spPr>
      </p:pic>
      <p:pic>
        <p:nvPicPr>
          <p:cNvPr descr="Death_to_stock_communicate_hands_5.jpg" id="191" name="Google Shape;191;p29"/>
          <p:cNvPicPr preferRelativeResize="0"/>
          <p:nvPr/>
        </p:nvPicPr>
        <p:blipFill>
          <a:blip r:embed="rId3">
            <a:alphaModFix/>
          </a:blip>
          <a:stretch>
            <a:fillRect/>
          </a:stretch>
        </p:blipFill>
        <p:spPr>
          <a:xfrm>
            <a:off x="7066221" y="9"/>
            <a:ext cx="2077780" cy="2077770"/>
          </a:xfrm>
          <a:prstGeom prst="rect">
            <a:avLst/>
          </a:prstGeom>
          <a:noFill/>
          <a:ln>
            <a:noFill/>
          </a:ln>
        </p:spPr>
      </p:pic>
      <p:sp>
        <p:nvSpPr>
          <p:cNvPr id="192" name="Google Shape;192;p29"/>
          <p:cNvSpPr/>
          <p:nvPr/>
        </p:nvSpPr>
        <p:spPr>
          <a:xfrm>
            <a:off x="7070023" y="2072330"/>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p:nvPr/>
        </p:nvSpPr>
        <p:spPr>
          <a:xfrm>
            <a:off x="8106245" y="310851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7070023" y="1"/>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a:off x="7" y="4105794"/>
            <a:ext cx="1037700" cy="1037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p:nvPr/>
        </p:nvSpPr>
        <p:spPr>
          <a:xfrm>
            <a:off x="0" y="3587097"/>
            <a:ext cx="518700" cy="51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p:nvPr/>
        </p:nvSpPr>
        <p:spPr>
          <a:xfrm>
            <a:off x="518691" y="41057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6551323" y="-9"/>
            <a:ext cx="518700" cy="518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7587466" y="258374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29"/>
          <p:cNvGrpSpPr/>
          <p:nvPr/>
        </p:nvGrpSpPr>
        <p:grpSpPr>
          <a:xfrm>
            <a:off x="7332942" y="269800"/>
            <a:ext cx="498130" cy="498101"/>
            <a:chOff x="1923675" y="1633650"/>
            <a:chExt cx="436000" cy="435975"/>
          </a:xfrm>
        </p:grpSpPr>
        <p:sp>
          <p:nvSpPr>
            <p:cNvPr id="201" name="Google Shape;201;p29"/>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2019900" y="1757250"/>
              <a:ext cx="261825" cy="261850"/>
            </a:xfrm>
            <a:custGeom>
              <a:rect b="b" l="l" r="r" t="t"/>
              <a:pathLst>
                <a:path extrusionOk="0" fill="none" h="10474" w="10473">
                  <a:moveTo>
                    <a:pt x="10473" y="1"/>
                  </a:moveTo>
                  <a:lnTo>
                    <a:pt x="0" y="104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1974225" y="1711575"/>
              <a:ext cx="261825" cy="261850"/>
            </a:xfrm>
            <a:custGeom>
              <a:rect b="b" l="l" r="r" t="t"/>
              <a:pathLst>
                <a:path extrusionOk="0" fill="none" h="10474" w="10473">
                  <a:moveTo>
                    <a:pt x="0" y="10474"/>
                  </a:moveTo>
                  <a:lnTo>
                    <a:pt x="1047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1934650" y="2014200"/>
              <a:ext cx="44475" cy="44475"/>
            </a:xfrm>
            <a:custGeom>
              <a:rect b="b" l="l" r="r" t="t"/>
              <a:pathLst>
                <a:path extrusionOk="0" fill="none" h="1779" w="1779">
                  <a:moveTo>
                    <a:pt x="1778" y="1778"/>
                  </a:moveTo>
                  <a:lnTo>
                    <a:pt x="0"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29"/>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08" name="Shape 208"/>
        <p:cNvGrpSpPr/>
        <p:nvPr/>
      </p:nvGrpSpPr>
      <p:grpSpPr>
        <a:xfrm>
          <a:off x="0" y="0"/>
          <a:ext cx="0" cy="0"/>
          <a:chOff x="0" y="0"/>
          <a:chExt cx="0" cy="0"/>
        </a:xfrm>
      </p:grpSpPr>
      <p:pic>
        <p:nvPicPr>
          <p:cNvPr descr="Death_to_stock_photography_Vibrant-(10-of-10).jpg" id="209" name="Google Shape;209;p30"/>
          <p:cNvPicPr preferRelativeResize="0"/>
          <p:nvPr/>
        </p:nvPicPr>
        <p:blipFill>
          <a:blip r:embed="rId2">
            <a:alphaModFix/>
          </a:blip>
          <a:stretch>
            <a:fillRect/>
          </a:stretch>
        </p:blipFill>
        <p:spPr>
          <a:xfrm>
            <a:off x="7069775" y="1037700"/>
            <a:ext cx="2070675" cy="2070675"/>
          </a:xfrm>
          <a:prstGeom prst="rect">
            <a:avLst/>
          </a:prstGeom>
          <a:noFill/>
          <a:ln>
            <a:noFill/>
          </a:ln>
        </p:spPr>
      </p:pic>
      <p:sp>
        <p:nvSpPr>
          <p:cNvPr id="210" name="Google Shape;210;p30"/>
          <p:cNvSpPr/>
          <p:nvPr/>
        </p:nvSpPr>
        <p:spPr>
          <a:xfrm>
            <a:off x="7070023" y="2072326"/>
            <a:ext cx="1037700" cy="1037700"/>
          </a:xfrm>
          <a:prstGeom prst="rect">
            <a:avLst/>
          </a:prstGeom>
          <a:solidFill>
            <a:srgbClr val="CEDBE0">
              <a:alpha val="3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_to_stock_photography_Vibrant-(9-of-10).jpg" id="211" name="Google Shape;211;p30"/>
          <p:cNvPicPr preferRelativeResize="0"/>
          <p:nvPr/>
        </p:nvPicPr>
        <p:blipFill>
          <a:blip r:embed="rId3">
            <a:alphaModFix/>
          </a:blip>
          <a:stretch>
            <a:fillRect/>
          </a:stretch>
        </p:blipFill>
        <p:spPr>
          <a:xfrm>
            <a:off x="8102625" y="0"/>
            <a:ext cx="1037825" cy="1037825"/>
          </a:xfrm>
          <a:prstGeom prst="rect">
            <a:avLst/>
          </a:prstGeom>
          <a:noFill/>
          <a:ln>
            <a:noFill/>
          </a:ln>
        </p:spPr>
      </p:pic>
      <p:sp>
        <p:nvSpPr>
          <p:cNvPr id="212" name="Google Shape;212;p30"/>
          <p:cNvSpPr txBox="1"/>
          <p:nvPr>
            <p:ph type="title"/>
          </p:nvPr>
        </p:nvSpPr>
        <p:spPr>
          <a:xfrm>
            <a:off x="1842475" y="1197075"/>
            <a:ext cx="4406400" cy="621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3" name="Google Shape;213;p30"/>
          <p:cNvSpPr txBox="1"/>
          <p:nvPr>
            <p:ph idx="1" type="body"/>
          </p:nvPr>
        </p:nvSpPr>
        <p:spPr>
          <a:xfrm>
            <a:off x="1842475" y="1818975"/>
            <a:ext cx="2172900" cy="31068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14" name="Google Shape;214;p30"/>
          <p:cNvSpPr txBox="1"/>
          <p:nvPr>
            <p:ph idx="2" type="body"/>
          </p:nvPr>
        </p:nvSpPr>
        <p:spPr>
          <a:xfrm>
            <a:off x="4063136" y="1818975"/>
            <a:ext cx="2185800" cy="31068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15" name="Google Shape;215;p30"/>
          <p:cNvSpPr/>
          <p:nvPr/>
        </p:nvSpPr>
        <p:spPr>
          <a:xfrm>
            <a:off x="8102686" y="3110092"/>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7070032" y="6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7" y="4105794"/>
            <a:ext cx="1037700" cy="103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1037700" y="4624497"/>
            <a:ext cx="518700" cy="51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9" y="4105791"/>
            <a:ext cx="518700" cy="5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a:off x="8621748" y="4146316"/>
            <a:ext cx="518700" cy="51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8621753" y="3627616"/>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0"/>
          <p:cNvGrpSpPr/>
          <p:nvPr/>
        </p:nvGrpSpPr>
        <p:grpSpPr>
          <a:xfrm>
            <a:off x="7424021" y="2343455"/>
            <a:ext cx="329718" cy="522703"/>
            <a:chOff x="6718575" y="2318625"/>
            <a:chExt cx="256950" cy="407375"/>
          </a:xfrm>
        </p:grpSpPr>
        <p:sp>
          <p:nvSpPr>
            <p:cNvPr id="223" name="Google Shape;223;p30"/>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30"/>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32" name="Shape 232"/>
        <p:cNvGrpSpPr/>
        <p:nvPr/>
      </p:nvGrpSpPr>
      <p:grpSpPr>
        <a:xfrm>
          <a:off x="0" y="0"/>
          <a:ext cx="0" cy="0"/>
          <a:chOff x="0" y="0"/>
          <a:chExt cx="0" cy="0"/>
        </a:xfrm>
      </p:grpSpPr>
      <p:pic>
        <p:nvPicPr>
          <p:cNvPr descr="DeathtoStock_Clementine10.jpg" id="233" name="Google Shape;233;p31"/>
          <p:cNvPicPr preferRelativeResize="0"/>
          <p:nvPr/>
        </p:nvPicPr>
        <p:blipFill>
          <a:blip r:embed="rId2">
            <a:alphaModFix/>
          </a:blip>
          <a:stretch>
            <a:fillRect/>
          </a:stretch>
        </p:blipFill>
        <p:spPr>
          <a:xfrm>
            <a:off x="7068350" y="2070675"/>
            <a:ext cx="1037825" cy="1037825"/>
          </a:xfrm>
          <a:prstGeom prst="rect">
            <a:avLst/>
          </a:prstGeom>
          <a:noFill/>
          <a:ln>
            <a:noFill/>
          </a:ln>
        </p:spPr>
      </p:pic>
      <p:pic>
        <p:nvPicPr>
          <p:cNvPr descr="Death_to_stock_communicate_hands_9-.jpg" id="234" name="Google Shape;234;p31"/>
          <p:cNvPicPr preferRelativeResize="0"/>
          <p:nvPr/>
        </p:nvPicPr>
        <p:blipFill>
          <a:blip r:embed="rId3">
            <a:alphaModFix/>
          </a:blip>
          <a:stretch>
            <a:fillRect/>
          </a:stretch>
        </p:blipFill>
        <p:spPr>
          <a:xfrm>
            <a:off x="7066225" y="0"/>
            <a:ext cx="2077775" cy="2077775"/>
          </a:xfrm>
          <a:prstGeom prst="rect">
            <a:avLst/>
          </a:prstGeom>
          <a:noFill/>
          <a:ln>
            <a:noFill/>
          </a:ln>
        </p:spPr>
      </p:pic>
      <p:sp>
        <p:nvSpPr>
          <p:cNvPr id="235" name="Google Shape;235;p31"/>
          <p:cNvSpPr txBox="1"/>
          <p:nvPr>
            <p:ph type="title"/>
          </p:nvPr>
        </p:nvSpPr>
        <p:spPr>
          <a:xfrm>
            <a:off x="1842475" y="1197075"/>
            <a:ext cx="4441800" cy="621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31"/>
          <p:cNvSpPr txBox="1"/>
          <p:nvPr>
            <p:ph idx="1" type="body"/>
          </p:nvPr>
        </p:nvSpPr>
        <p:spPr>
          <a:xfrm>
            <a:off x="1842475" y="1818975"/>
            <a:ext cx="1431300" cy="31071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7" name="Google Shape;237;p31"/>
          <p:cNvSpPr txBox="1"/>
          <p:nvPr>
            <p:ph idx="2" type="body"/>
          </p:nvPr>
        </p:nvSpPr>
        <p:spPr>
          <a:xfrm>
            <a:off x="3347475" y="1818975"/>
            <a:ext cx="1431300" cy="31071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8" name="Google Shape;238;p31"/>
          <p:cNvSpPr txBox="1"/>
          <p:nvPr>
            <p:ph idx="3" type="body"/>
          </p:nvPr>
        </p:nvSpPr>
        <p:spPr>
          <a:xfrm>
            <a:off x="4852474" y="1818975"/>
            <a:ext cx="1431300" cy="31071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9" name="Google Shape;239;p31"/>
          <p:cNvSpPr/>
          <p:nvPr/>
        </p:nvSpPr>
        <p:spPr>
          <a:xfrm>
            <a:off x="6030661" y="5"/>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8106245" y="2071756"/>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8106236" y="1034626"/>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293" y="3586794"/>
            <a:ext cx="1037700" cy="103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p:nvPr/>
        </p:nvSpPr>
        <p:spPr>
          <a:xfrm>
            <a:off x="-300" y="4624497"/>
            <a:ext cx="518700" cy="51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309" y="35867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8625223" y="3113166"/>
            <a:ext cx="518700" cy="51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7068341" y="-9"/>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31"/>
          <p:cNvGrpSpPr/>
          <p:nvPr/>
        </p:nvGrpSpPr>
        <p:grpSpPr>
          <a:xfrm>
            <a:off x="8352271" y="1280646"/>
            <a:ext cx="545654" cy="545654"/>
            <a:chOff x="5941025" y="3634400"/>
            <a:chExt cx="467650" cy="467650"/>
          </a:xfrm>
        </p:grpSpPr>
        <p:sp>
          <p:nvSpPr>
            <p:cNvPr id="248" name="Google Shape;248;p31"/>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31"/>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5" name="Shape 255"/>
        <p:cNvGrpSpPr/>
        <p:nvPr/>
      </p:nvGrpSpPr>
      <p:grpSpPr>
        <a:xfrm>
          <a:off x="0" y="0"/>
          <a:ext cx="0" cy="0"/>
          <a:chOff x="0" y="0"/>
          <a:chExt cx="0" cy="0"/>
        </a:xfrm>
      </p:grpSpPr>
      <p:pic>
        <p:nvPicPr>
          <p:cNvPr descr="DeathtoStock_Simplify3.jpg" id="256" name="Google Shape;256;p32"/>
          <p:cNvPicPr preferRelativeResize="0"/>
          <p:nvPr/>
        </p:nvPicPr>
        <p:blipFill>
          <a:blip r:embed="rId2">
            <a:alphaModFix/>
          </a:blip>
          <a:stretch>
            <a:fillRect/>
          </a:stretch>
        </p:blipFill>
        <p:spPr>
          <a:xfrm>
            <a:off x="8106250" y="0"/>
            <a:ext cx="1037700" cy="1037700"/>
          </a:xfrm>
          <a:prstGeom prst="rect">
            <a:avLst/>
          </a:prstGeom>
          <a:noFill/>
          <a:ln>
            <a:noFill/>
          </a:ln>
        </p:spPr>
      </p:pic>
      <p:pic>
        <p:nvPicPr>
          <p:cNvPr descr="Death_to_stock_communicate_hands_4.jpg" id="257" name="Google Shape;257;p32"/>
          <p:cNvPicPr preferRelativeResize="0"/>
          <p:nvPr/>
        </p:nvPicPr>
        <p:blipFill>
          <a:blip r:embed="rId3">
            <a:alphaModFix/>
          </a:blip>
          <a:stretch>
            <a:fillRect/>
          </a:stretch>
        </p:blipFill>
        <p:spPr>
          <a:xfrm>
            <a:off x="7066225" y="2070675"/>
            <a:ext cx="2077775" cy="2077775"/>
          </a:xfrm>
          <a:prstGeom prst="rect">
            <a:avLst/>
          </a:prstGeom>
          <a:noFill/>
          <a:ln>
            <a:noFill/>
          </a:ln>
        </p:spPr>
      </p:pic>
      <p:sp>
        <p:nvSpPr>
          <p:cNvPr id="258" name="Google Shape;258;p32"/>
          <p:cNvSpPr txBox="1"/>
          <p:nvPr>
            <p:ph type="title"/>
          </p:nvPr>
        </p:nvSpPr>
        <p:spPr>
          <a:xfrm>
            <a:off x="1842475" y="1197075"/>
            <a:ext cx="4115400" cy="621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9" name="Google Shape;259;p32"/>
          <p:cNvSpPr/>
          <p:nvPr/>
        </p:nvSpPr>
        <p:spPr>
          <a:xfrm>
            <a:off x="7070023" y="5"/>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8106245" y="103771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a:off x="7070023" y="3102451"/>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a:off x="7" y="4105794"/>
            <a:ext cx="1037700" cy="103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a:off x="1037700" y="4105797"/>
            <a:ext cx="518700" cy="51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9" y="46247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a:off x="7587473" y="1037691"/>
            <a:ext cx="518700" cy="51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a:off x="8625291" y="5189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a:off x="7529848" y="3440573"/>
            <a:ext cx="455351" cy="41422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flipH="1">
            <a:off x="7192539" y="3387811"/>
            <a:ext cx="302961" cy="275574"/>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More space">
  <p:cSld name="TITLE_ONLY_1">
    <p:spTree>
      <p:nvGrpSpPr>
        <p:cNvPr id="270" name="Shape 270"/>
        <p:cNvGrpSpPr/>
        <p:nvPr/>
      </p:nvGrpSpPr>
      <p:grpSpPr>
        <a:xfrm>
          <a:off x="0" y="0"/>
          <a:ext cx="0" cy="0"/>
          <a:chOff x="0" y="0"/>
          <a:chExt cx="0" cy="0"/>
        </a:xfrm>
      </p:grpSpPr>
      <p:pic>
        <p:nvPicPr>
          <p:cNvPr descr="Death_to_stock_communicate_hands_10.jpg" id="271" name="Google Shape;271;p33"/>
          <p:cNvPicPr preferRelativeResize="0"/>
          <p:nvPr/>
        </p:nvPicPr>
        <p:blipFill>
          <a:blip r:embed="rId2">
            <a:alphaModFix/>
          </a:blip>
          <a:stretch>
            <a:fillRect/>
          </a:stretch>
        </p:blipFill>
        <p:spPr>
          <a:xfrm>
            <a:off x="-3550" y="4103425"/>
            <a:ext cx="1037700" cy="1037700"/>
          </a:xfrm>
          <a:prstGeom prst="rect">
            <a:avLst/>
          </a:prstGeom>
          <a:noFill/>
          <a:ln>
            <a:noFill/>
          </a:ln>
        </p:spPr>
      </p:pic>
      <p:sp>
        <p:nvSpPr>
          <p:cNvPr id="272" name="Google Shape;272;p33"/>
          <p:cNvSpPr/>
          <p:nvPr/>
        </p:nvSpPr>
        <p:spPr>
          <a:xfrm>
            <a:off x="8107795" y="103771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toStock_Wired3.jpg" id="273" name="Google Shape;273;p33"/>
          <p:cNvPicPr preferRelativeResize="0"/>
          <p:nvPr/>
        </p:nvPicPr>
        <p:blipFill>
          <a:blip r:embed="rId3">
            <a:alphaModFix/>
          </a:blip>
          <a:stretch>
            <a:fillRect/>
          </a:stretch>
        </p:blipFill>
        <p:spPr>
          <a:xfrm>
            <a:off x="8107795" y="-12"/>
            <a:ext cx="1037825" cy="1037825"/>
          </a:xfrm>
          <a:prstGeom prst="rect">
            <a:avLst/>
          </a:prstGeom>
          <a:noFill/>
          <a:ln>
            <a:noFill/>
          </a:ln>
        </p:spPr>
      </p:pic>
      <p:sp>
        <p:nvSpPr>
          <p:cNvPr id="274" name="Google Shape;274;p33"/>
          <p:cNvSpPr/>
          <p:nvPr/>
        </p:nvSpPr>
        <p:spPr>
          <a:xfrm>
            <a:off x="8107724" y="51870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7070023" y="42"/>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6551323" y="-9"/>
            <a:ext cx="518700" cy="5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flipH="1">
            <a:off x="-3494" y="3065725"/>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flipH="1">
            <a:off x="1032734" y="4624791"/>
            <a:ext cx="518700" cy="51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8247197" y="658172"/>
            <a:ext cx="239764" cy="239764"/>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ph type="title"/>
          </p:nvPr>
        </p:nvSpPr>
        <p:spPr>
          <a:xfrm>
            <a:off x="427075" y="662225"/>
            <a:ext cx="4115400" cy="375600"/>
          </a:xfrm>
          <a:prstGeom prst="rect">
            <a:avLst/>
          </a:prstGeom>
        </p:spPr>
        <p:txBody>
          <a:bodyPr anchorCtr="0" anchor="b" bIns="0" lIns="0" spcFirstLastPara="1" rIns="0" wrap="square" tIns="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1" name="Google Shape;281;p33"/>
          <p:cNvSpPr/>
          <p:nvPr/>
        </p:nvSpPr>
        <p:spPr>
          <a:xfrm>
            <a:off x="9" y="4624800"/>
            <a:ext cx="10326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3" name="Shape 283"/>
        <p:cNvGrpSpPr/>
        <p:nvPr/>
      </p:nvGrpSpPr>
      <p:grpSpPr>
        <a:xfrm>
          <a:off x="0" y="0"/>
          <a:ext cx="0" cy="0"/>
          <a:chOff x="0" y="0"/>
          <a:chExt cx="0" cy="0"/>
        </a:xfrm>
      </p:grpSpPr>
      <p:pic>
        <p:nvPicPr>
          <p:cNvPr descr="Death_to_stock_communicate_hands_1.jpg" id="284" name="Google Shape;284;p34"/>
          <p:cNvPicPr preferRelativeResize="0"/>
          <p:nvPr/>
        </p:nvPicPr>
        <p:blipFill>
          <a:blip r:embed="rId2">
            <a:alphaModFix/>
          </a:blip>
          <a:stretch>
            <a:fillRect/>
          </a:stretch>
        </p:blipFill>
        <p:spPr>
          <a:xfrm>
            <a:off x="8106250" y="0"/>
            <a:ext cx="1037700" cy="1037700"/>
          </a:xfrm>
          <a:prstGeom prst="rect">
            <a:avLst/>
          </a:prstGeom>
          <a:noFill/>
          <a:ln>
            <a:noFill/>
          </a:ln>
        </p:spPr>
      </p:pic>
      <p:pic>
        <p:nvPicPr>
          <p:cNvPr descr="Death_to_stock_communicate_hands_3.jpg" id="285" name="Google Shape;285;p34"/>
          <p:cNvPicPr preferRelativeResize="0"/>
          <p:nvPr/>
        </p:nvPicPr>
        <p:blipFill>
          <a:blip r:embed="rId3">
            <a:alphaModFix/>
          </a:blip>
          <a:stretch>
            <a:fillRect/>
          </a:stretch>
        </p:blipFill>
        <p:spPr>
          <a:xfrm>
            <a:off x="0" y="4105800"/>
            <a:ext cx="1037700" cy="1037700"/>
          </a:xfrm>
          <a:prstGeom prst="rect">
            <a:avLst/>
          </a:prstGeom>
          <a:noFill/>
          <a:ln>
            <a:noFill/>
          </a:ln>
        </p:spPr>
      </p:pic>
      <p:sp>
        <p:nvSpPr>
          <p:cNvPr id="286" name="Google Shape;286;p34"/>
          <p:cNvSpPr txBox="1"/>
          <p:nvPr>
            <p:ph idx="1" type="body"/>
          </p:nvPr>
        </p:nvSpPr>
        <p:spPr>
          <a:xfrm>
            <a:off x="1375225" y="3953400"/>
            <a:ext cx="1990500" cy="820200"/>
          </a:xfrm>
          <a:prstGeom prst="rect">
            <a:avLst/>
          </a:prstGeom>
        </p:spPr>
        <p:txBody>
          <a:bodyPr anchorCtr="0" anchor="t" bIns="91425" lIns="91425" spcFirstLastPara="1" rIns="91425" wrap="square" tIns="91425">
            <a:noAutofit/>
          </a:bodyPr>
          <a:lstStyle>
            <a:lvl1pPr indent="-228600" lvl="0" marL="457200" rtl="0">
              <a:spcBef>
                <a:spcPts val="360"/>
              </a:spcBef>
              <a:spcAft>
                <a:spcPts val="0"/>
              </a:spcAft>
              <a:buSzPts val="1400"/>
              <a:buNone/>
              <a:defRPr sz="1400"/>
            </a:lvl1pPr>
          </a:lstStyle>
          <a:p/>
        </p:txBody>
      </p:sp>
      <p:pic>
        <p:nvPicPr>
          <p:cNvPr descr="Death_to_stock_communicate_hands_2.jpg" id="287" name="Google Shape;287;p34"/>
          <p:cNvPicPr preferRelativeResize="0"/>
          <p:nvPr/>
        </p:nvPicPr>
        <p:blipFill>
          <a:blip r:embed="rId4">
            <a:alphaModFix/>
          </a:blip>
          <a:stretch>
            <a:fillRect/>
          </a:stretch>
        </p:blipFill>
        <p:spPr>
          <a:xfrm>
            <a:off x="-48" y="3068052"/>
            <a:ext cx="1037700" cy="1037750"/>
          </a:xfrm>
          <a:prstGeom prst="rect">
            <a:avLst/>
          </a:prstGeom>
          <a:noFill/>
          <a:ln>
            <a:noFill/>
          </a:ln>
        </p:spPr>
      </p:pic>
      <p:sp>
        <p:nvSpPr>
          <p:cNvPr id="288" name="Google Shape;288;p34"/>
          <p:cNvSpPr/>
          <p:nvPr/>
        </p:nvSpPr>
        <p:spPr>
          <a:xfrm>
            <a:off x="8106248" y="1037705"/>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7070023" y="1"/>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7070032" y="1037694"/>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518700" y="2549347"/>
            <a:ext cx="518700" cy="51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9" y="46247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8623698" y="3114516"/>
            <a:ext cx="518700" cy="5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8623691" y="5189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toStock_CreativeSpace4-11.45.jpg" id="295" name="Google Shape;295;p34"/>
          <p:cNvPicPr preferRelativeResize="0"/>
          <p:nvPr/>
        </p:nvPicPr>
        <p:blipFill>
          <a:blip r:embed="rId5">
            <a:alphaModFix/>
          </a:blip>
          <a:stretch>
            <a:fillRect/>
          </a:stretch>
        </p:blipFill>
        <p:spPr>
          <a:xfrm>
            <a:off x="8106250" y="2072325"/>
            <a:ext cx="1037700" cy="1037700"/>
          </a:xfrm>
          <a:prstGeom prst="rect">
            <a:avLst/>
          </a:prstGeom>
          <a:noFill/>
          <a:ln>
            <a:noFill/>
          </a:ln>
        </p:spPr>
      </p:pic>
      <p:grpSp>
        <p:nvGrpSpPr>
          <p:cNvPr id="296" name="Google Shape;296;p34"/>
          <p:cNvGrpSpPr/>
          <p:nvPr/>
        </p:nvGrpSpPr>
        <p:grpSpPr>
          <a:xfrm>
            <a:off x="7331725" y="290387"/>
            <a:ext cx="514306" cy="456926"/>
            <a:chOff x="5292575" y="3681900"/>
            <a:chExt cx="420150" cy="373275"/>
          </a:xfrm>
        </p:grpSpPr>
        <p:sp>
          <p:nvSpPr>
            <p:cNvPr id="297" name="Google Shape;297;p34"/>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4"/>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305" name="Shape 305"/>
        <p:cNvGrpSpPr/>
        <p:nvPr/>
      </p:nvGrpSpPr>
      <p:grpSpPr>
        <a:xfrm>
          <a:off x="0" y="0"/>
          <a:ext cx="0" cy="0"/>
          <a:chOff x="0" y="0"/>
          <a:chExt cx="0" cy="0"/>
        </a:xfrm>
      </p:grpSpPr>
      <p:pic>
        <p:nvPicPr>
          <p:cNvPr descr="Death_to_stock_communicate_hands_2.jpg" id="306" name="Google Shape;306;p35"/>
          <p:cNvPicPr preferRelativeResize="0"/>
          <p:nvPr/>
        </p:nvPicPr>
        <p:blipFill>
          <a:blip r:embed="rId2">
            <a:alphaModFix/>
          </a:blip>
          <a:stretch>
            <a:fillRect/>
          </a:stretch>
        </p:blipFill>
        <p:spPr>
          <a:xfrm>
            <a:off x="8213282" y="1857008"/>
            <a:ext cx="930718" cy="930718"/>
          </a:xfrm>
          <a:prstGeom prst="rect">
            <a:avLst/>
          </a:prstGeom>
          <a:noFill/>
          <a:ln>
            <a:noFill/>
          </a:ln>
        </p:spPr>
      </p:pic>
      <p:pic>
        <p:nvPicPr>
          <p:cNvPr descr="Death_to_stock_communicate_hands_5.jpg" id="307" name="Google Shape;307;p35"/>
          <p:cNvPicPr preferRelativeResize="0"/>
          <p:nvPr/>
        </p:nvPicPr>
        <p:blipFill>
          <a:blip r:embed="rId3">
            <a:alphaModFix/>
          </a:blip>
          <a:stretch>
            <a:fillRect/>
          </a:stretch>
        </p:blipFill>
        <p:spPr>
          <a:xfrm>
            <a:off x="7280639" y="16"/>
            <a:ext cx="1863360" cy="1863358"/>
          </a:xfrm>
          <a:prstGeom prst="rect">
            <a:avLst/>
          </a:prstGeom>
          <a:noFill/>
          <a:ln>
            <a:noFill/>
          </a:ln>
        </p:spPr>
      </p:pic>
      <p:sp>
        <p:nvSpPr>
          <p:cNvPr id="308" name="Google Shape;308;p35"/>
          <p:cNvSpPr/>
          <p:nvPr/>
        </p:nvSpPr>
        <p:spPr>
          <a:xfrm>
            <a:off x="7284049" y="1858486"/>
            <a:ext cx="930600" cy="930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8213336" y="2787740"/>
            <a:ext cx="930600" cy="9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7284049" y="9"/>
            <a:ext cx="930600" cy="9306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6" y="4212884"/>
            <a:ext cx="930600" cy="930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0" y="3747713"/>
            <a:ext cx="465300" cy="46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465164" y="4212881"/>
            <a:ext cx="465300" cy="4653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6818876" y="-1"/>
            <a:ext cx="465300" cy="46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7748094" y="2317122"/>
            <a:ext cx="465300" cy="4653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35"/>
          <p:cNvGrpSpPr/>
          <p:nvPr/>
        </p:nvGrpSpPr>
        <p:grpSpPr>
          <a:xfrm>
            <a:off x="7519838" y="241965"/>
            <a:ext cx="446726" cy="446700"/>
            <a:chOff x="1923675" y="1633650"/>
            <a:chExt cx="436000" cy="435975"/>
          </a:xfrm>
        </p:grpSpPr>
        <p:sp>
          <p:nvSpPr>
            <p:cNvPr id="317" name="Google Shape;317;p35"/>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2019900" y="1757250"/>
              <a:ext cx="261825" cy="261850"/>
            </a:xfrm>
            <a:custGeom>
              <a:rect b="b" l="l" r="r" t="t"/>
              <a:pathLst>
                <a:path extrusionOk="0" fill="none" h="10474" w="10473">
                  <a:moveTo>
                    <a:pt x="10473" y="1"/>
                  </a:moveTo>
                  <a:lnTo>
                    <a:pt x="0" y="104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1974225" y="1711575"/>
              <a:ext cx="261825" cy="261850"/>
            </a:xfrm>
            <a:custGeom>
              <a:rect b="b" l="l" r="r" t="t"/>
              <a:pathLst>
                <a:path extrusionOk="0" fill="none" h="10474" w="10473">
                  <a:moveTo>
                    <a:pt x="0" y="10474"/>
                  </a:moveTo>
                  <a:lnTo>
                    <a:pt x="1047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1934650" y="2014200"/>
              <a:ext cx="44475" cy="44475"/>
            </a:xfrm>
            <a:custGeom>
              <a:rect b="b" l="l" r="r" t="t"/>
              <a:pathLst>
                <a:path extrusionOk="0" fill="none" h="1779" w="1779">
                  <a:moveTo>
                    <a:pt x="1778" y="1778"/>
                  </a:moveTo>
                  <a:lnTo>
                    <a:pt x="0"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35"/>
          <p:cNvSpPr txBox="1"/>
          <p:nvPr>
            <p:ph idx="12" type="sldNum"/>
          </p:nvPr>
        </p:nvSpPr>
        <p:spPr>
          <a:xfrm>
            <a:off x="0" y="4678200"/>
            <a:ext cx="465300" cy="4653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324" name="Shape 324"/>
        <p:cNvGrpSpPr/>
        <p:nvPr/>
      </p:nvGrpSpPr>
      <p:grpSpPr>
        <a:xfrm>
          <a:off x="0" y="0"/>
          <a:ext cx="0" cy="0"/>
          <a:chOff x="0" y="0"/>
          <a:chExt cx="0" cy="0"/>
        </a:xfrm>
      </p:grpSpPr>
      <p:pic>
        <p:nvPicPr>
          <p:cNvPr descr="Death_to_stock_photography_Vibrant-(10-of-10).jpg" id="325" name="Google Shape;325;p36"/>
          <p:cNvPicPr preferRelativeResize="0"/>
          <p:nvPr/>
        </p:nvPicPr>
        <p:blipFill>
          <a:blip r:embed="rId2">
            <a:alphaModFix/>
          </a:blip>
          <a:stretch>
            <a:fillRect/>
          </a:stretch>
        </p:blipFill>
        <p:spPr>
          <a:xfrm>
            <a:off x="7274671" y="936760"/>
            <a:ext cx="1869250" cy="1869255"/>
          </a:xfrm>
          <a:prstGeom prst="rect">
            <a:avLst/>
          </a:prstGeom>
          <a:noFill/>
          <a:ln>
            <a:noFill/>
          </a:ln>
        </p:spPr>
      </p:pic>
      <p:sp>
        <p:nvSpPr>
          <p:cNvPr id="326" name="Google Shape;326;p36"/>
          <p:cNvSpPr/>
          <p:nvPr/>
        </p:nvSpPr>
        <p:spPr>
          <a:xfrm>
            <a:off x="7274895" y="1870746"/>
            <a:ext cx="936900" cy="936900"/>
          </a:xfrm>
          <a:prstGeom prst="rect">
            <a:avLst/>
          </a:prstGeom>
          <a:solidFill>
            <a:srgbClr val="CEDBE0">
              <a:alpha val="3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_to_stock_photography_Vibrant-(9-of-10).jpg" id="327" name="Google Shape;327;p36"/>
          <p:cNvPicPr preferRelativeResize="0"/>
          <p:nvPr/>
        </p:nvPicPr>
        <p:blipFill>
          <a:blip r:embed="rId3">
            <a:alphaModFix/>
          </a:blip>
          <a:stretch>
            <a:fillRect/>
          </a:stretch>
        </p:blipFill>
        <p:spPr>
          <a:xfrm>
            <a:off x="8207050" y="-1"/>
            <a:ext cx="936870" cy="936873"/>
          </a:xfrm>
          <a:prstGeom prst="rect">
            <a:avLst/>
          </a:prstGeom>
          <a:noFill/>
          <a:ln>
            <a:noFill/>
          </a:ln>
        </p:spPr>
      </p:pic>
      <p:sp>
        <p:nvSpPr>
          <p:cNvPr id="328" name="Google Shape;328;p36"/>
          <p:cNvSpPr/>
          <p:nvPr/>
        </p:nvSpPr>
        <p:spPr>
          <a:xfrm>
            <a:off x="8207105" y="2807566"/>
            <a:ext cx="936900" cy="936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7274902" y="56"/>
            <a:ext cx="936900" cy="93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13" y="4206739"/>
            <a:ext cx="936900" cy="936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936765" y="4674987"/>
            <a:ext cx="468300" cy="46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1" y="4206736"/>
            <a:ext cx="468300" cy="468300"/>
          </a:xfrm>
          <a:prstGeom prst="rect">
            <a:avLst/>
          </a:prstGeom>
          <a:solidFill>
            <a:srgbClr val="7198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8675675" y="3742994"/>
            <a:ext cx="468300" cy="46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8675680" y="3274749"/>
            <a:ext cx="468300" cy="4683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6"/>
          <p:cNvGrpSpPr/>
          <p:nvPr/>
        </p:nvGrpSpPr>
        <p:grpSpPr>
          <a:xfrm>
            <a:off x="7594613" y="2115524"/>
            <a:ext cx="297651" cy="471862"/>
            <a:chOff x="6718575" y="2318625"/>
            <a:chExt cx="256950" cy="407375"/>
          </a:xfrm>
        </p:grpSpPr>
        <p:sp>
          <p:nvSpPr>
            <p:cNvPr id="336" name="Google Shape;336;p3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6"/>
          <p:cNvSpPr txBox="1"/>
          <p:nvPr>
            <p:ph idx="12" type="sldNum"/>
          </p:nvPr>
        </p:nvSpPr>
        <p:spPr>
          <a:xfrm>
            <a:off x="0" y="4678200"/>
            <a:ext cx="465300" cy="4653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1_1">
    <p:spTree>
      <p:nvGrpSpPr>
        <p:cNvPr id="345" name="Shape 345"/>
        <p:cNvGrpSpPr/>
        <p:nvPr/>
      </p:nvGrpSpPr>
      <p:grpSpPr>
        <a:xfrm>
          <a:off x="0" y="0"/>
          <a:ext cx="0" cy="0"/>
          <a:chOff x="0" y="0"/>
          <a:chExt cx="0" cy="0"/>
        </a:xfrm>
      </p:grpSpPr>
      <p:pic>
        <p:nvPicPr>
          <p:cNvPr descr="DeathtoStock_Clementine10.jpg" id="346" name="Google Shape;346;p37"/>
          <p:cNvPicPr preferRelativeResize="0"/>
          <p:nvPr/>
        </p:nvPicPr>
        <p:blipFill>
          <a:blip r:embed="rId2">
            <a:alphaModFix/>
          </a:blip>
          <a:stretch>
            <a:fillRect/>
          </a:stretch>
        </p:blipFill>
        <p:spPr>
          <a:xfrm>
            <a:off x="7277752" y="1861709"/>
            <a:ext cx="933085" cy="933088"/>
          </a:xfrm>
          <a:prstGeom prst="rect">
            <a:avLst/>
          </a:prstGeom>
          <a:noFill/>
          <a:ln>
            <a:noFill/>
          </a:ln>
        </p:spPr>
      </p:pic>
      <p:pic>
        <p:nvPicPr>
          <p:cNvPr descr="Death_to_stock_communicate_hands_9-.jpg" id="347" name="Google Shape;347;p37"/>
          <p:cNvPicPr preferRelativeResize="0"/>
          <p:nvPr/>
        </p:nvPicPr>
        <p:blipFill>
          <a:blip r:embed="rId3">
            <a:alphaModFix/>
          </a:blip>
          <a:stretch>
            <a:fillRect/>
          </a:stretch>
        </p:blipFill>
        <p:spPr>
          <a:xfrm>
            <a:off x="7275841" y="8"/>
            <a:ext cx="1868082" cy="1868085"/>
          </a:xfrm>
          <a:prstGeom prst="rect">
            <a:avLst/>
          </a:prstGeom>
          <a:noFill/>
          <a:ln>
            <a:noFill/>
          </a:ln>
        </p:spPr>
      </p:pic>
      <p:sp>
        <p:nvSpPr>
          <p:cNvPr id="348" name="Google Shape;348;p37"/>
          <p:cNvSpPr/>
          <p:nvPr/>
        </p:nvSpPr>
        <p:spPr>
          <a:xfrm>
            <a:off x="6344788" y="12"/>
            <a:ext cx="933000" cy="933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8210900" y="1862680"/>
            <a:ext cx="933000" cy="93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8210893" y="930219"/>
            <a:ext cx="933000" cy="9330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287" y="3743870"/>
            <a:ext cx="933000" cy="9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293" y="4676847"/>
            <a:ext cx="466500" cy="466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a:off x="-301" y="3743867"/>
            <a:ext cx="466500" cy="4665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8677502" y="2798991"/>
            <a:ext cx="466500" cy="46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7277744" y="0"/>
            <a:ext cx="466500" cy="4665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7"/>
          <p:cNvGrpSpPr/>
          <p:nvPr/>
        </p:nvGrpSpPr>
        <p:grpSpPr>
          <a:xfrm>
            <a:off x="8431833" y="1151245"/>
            <a:ext cx="490565" cy="490565"/>
            <a:chOff x="5941025" y="3634400"/>
            <a:chExt cx="467650" cy="467650"/>
          </a:xfrm>
        </p:grpSpPr>
        <p:sp>
          <p:nvSpPr>
            <p:cNvPr id="357" name="Google Shape;357;p37"/>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7"/>
          <p:cNvSpPr txBox="1"/>
          <p:nvPr>
            <p:ph idx="12" type="sldNum"/>
          </p:nvPr>
        </p:nvSpPr>
        <p:spPr>
          <a:xfrm>
            <a:off x="0" y="4678200"/>
            <a:ext cx="465300" cy="465300"/>
          </a:xfrm>
          <a:prstGeom prst="rect">
            <a:avLst/>
          </a:prstGeom>
          <a:noFill/>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BLANK_1_1_1">
    <p:spTree>
      <p:nvGrpSpPr>
        <p:cNvPr id="364" name="Shape 364"/>
        <p:cNvGrpSpPr/>
        <p:nvPr/>
      </p:nvGrpSpPr>
      <p:grpSpPr>
        <a:xfrm>
          <a:off x="0" y="0"/>
          <a:ext cx="0" cy="0"/>
          <a:chOff x="0" y="0"/>
          <a:chExt cx="0" cy="0"/>
        </a:xfrm>
      </p:grpSpPr>
      <p:pic>
        <p:nvPicPr>
          <p:cNvPr descr="DeathtoStock_Simplify3.jpg" id="365" name="Google Shape;365;p38"/>
          <p:cNvPicPr preferRelativeResize="0"/>
          <p:nvPr/>
        </p:nvPicPr>
        <p:blipFill>
          <a:blip r:embed="rId2">
            <a:alphaModFix/>
          </a:blip>
          <a:stretch>
            <a:fillRect/>
          </a:stretch>
        </p:blipFill>
        <p:spPr>
          <a:xfrm>
            <a:off x="8208905" y="-1"/>
            <a:ext cx="935025" cy="935025"/>
          </a:xfrm>
          <a:prstGeom prst="rect">
            <a:avLst/>
          </a:prstGeom>
          <a:noFill/>
          <a:ln>
            <a:noFill/>
          </a:ln>
        </p:spPr>
      </p:pic>
      <p:pic>
        <p:nvPicPr>
          <p:cNvPr descr="Death_to_stock_communicate_hands_4.jpg" id="366" name="Google Shape;366;p38"/>
          <p:cNvPicPr preferRelativeResize="0"/>
          <p:nvPr/>
        </p:nvPicPr>
        <p:blipFill>
          <a:blip r:embed="rId3">
            <a:alphaModFix/>
          </a:blip>
          <a:stretch>
            <a:fillRect/>
          </a:stretch>
        </p:blipFill>
        <p:spPr>
          <a:xfrm>
            <a:off x="7271786" y="1865793"/>
            <a:ext cx="1872188" cy="1872190"/>
          </a:xfrm>
          <a:prstGeom prst="rect">
            <a:avLst/>
          </a:prstGeom>
          <a:noFill/>
          <a:ln>
            <a:noFill/>
          </a:ln>
        </p:spPr>
      </p:pic>
      <p:sp>
        <p:nvSpPr>
          <p:cNvPr id="367" name="Google Shape;367;p38"/>
          <p:cNvSpPr/>
          <p:nvPr/>
        </p:nvSpPr>
        <p:spPr>
          <a:xfrm>
            <a:off x="7275209" y="4"/>
            <a:ext cx="935100" cy="935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8208899" y="935036"/>
            <a:ext cx="935100" cy="93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7275209" y="2795481"/>
            <a:ext cx="935100" cy="9351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13" y="4208474"/>
            <a:ext cx="935100" cy="93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935032" y="4208477"/>
            <a:ext cx="467400" cy="46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1" y="4676119"/>
            <a:ext cx="467400" cy="4674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7741458" y="935017"/>
            <a:ext cx="467400" cy="467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p:nvPr/>
        </p:nvSpPr>
        <p:spPr>
          <a:xfrm>
            <a:off x="8676589" y="467639"/>
            <a:ext cx="467400" cy="4674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7689536" y="3100148"/>
            <a:ext cx="410309" cy="37325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flipH="1">
            <a:off x="7385585" y="3052605"/>
            <a:ext cx="273000" cy="248322"/>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txBox="1"/>
          <p:nvPr>
            <p:ph idx="12" type="sldNum"/>
          </p:nvPr>
        </p:nvSpPr>
        <p:spPr>
          <a:xfrm>
            <a:off x="0" y="4678200"/>
            <a:ext cx="465300" cy="4653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382" name="Shape 382"/>
        <p:cNvGrpSpPr/>
        <p:nvPr/>
      </p:nvGrpSpPr>
      <p:grpSpPr>
        <a:xfrm>
          <a:off x="0" y="0"/>
          <a:ext cx="0" cy="0"/>
          <a:chOff x="0" y="0"/>
          <a:chExt cx="0" cy="0"/>
        </a:xfrm>
      </p:grpSpPr>
      <p:sp>
        <p:nvSpPr>
          <p:cNvPr id="383" name="Google Shape;383;p40"/>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4620"/>
            </a:srgbClr>
          </a:solidFill>
          <a:ln>
            <a:noFill/>
          </a:ln>
        </p:spPr>
      </p:sp>
      <p:sp>
        <p:nvSpPr>
          <p:cNvPr id="384" name="Google Shape;384;p40"/>
          <p:cNvSpPr txBox="1"/>
          <p:nvPr>
            <p:ph type="ctrTitle"/>
          </p:nvPr>
        </p:nvSpPr>
        <p:spPr>
          <a:xfrm>
            <a:off x="457200" y="3363425"/>
            <a:ext cx="38505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41"/>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4620"/>
            </a:srgbClr>
          </a:solidFill>
          <a:ln>
            <a:noFill/>
          </a:ln>
        </p:spPr>
      </p:sp>
      <p:sp>
        <p:nvSpPr>
          <p:cNvPr id="387" name="Google Shape;387;p41"/>
          <p:cNvSpPr txBox="1"/>
          <p:nvPr>
            <p:ph type="ctrTitle"/>
          </p:nvPr>
        </p:nvSpPr>
        <p:spPr>
          <a:xfrm>
            <a:off x="457200" y="2965525"/>
            <a:ext cx="3374700" cy="1007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88" name="Google Shape;388;p41"/>
          <p:cNvSpPr txBox="1"/>
          <p:nvPr>
            <p:ph idx="1" type="subTitle"/>
          </p:nvPr>
        </p:nvSpPr>
        <p:spPr>
          <a:xfrm>
            <a:off x="457200" y="4056927"/>
            <a:ext cx="3374700" cy="6816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Raleway"/>
              <a:buNone/>
              <a:defRPr b="1" sz="1100">
                <a:latin typeface="Raleway"/>
                <a:ea typeface="Raleway"/>
                <a:cs typeface="Raleway"/>
                <a:sym typeface="Raleway"/>
              </a:defRPr>
            </a:lvl1pPr>
            <a:lvl2pPr lvl="1" rtl="0">
              <a:spcBef>
                <a:spcPts val="1000"/>
              </a:spcBef>
              <a:spcAft>
                <a:spcPts val="0"/>
              </a:spcAft>
              <a:buSzPts val="1100"/>
              <a:buFont typeface="Raleway"/>
              <a:buNone/>
              <a:defRPr b="1" sz="1100">
                <a:latin typeface="Raleway"/>
                <a:ea typeface="Raleway"/>
                <a:cs typeface="Raleway"/>
                <a:sym typeface="Raleway"/>
              </a:defRPr>
            </a:lvl2pPr>
            <a:lvl3pPr lvl="2" rtl="0">
              <a:spcBef>
                <a:spcPts val="1000"/>
              </a:spcBef>
              <a:spcAft>
                <a:spcPts val="0"/>
              </a:spcAft>
              <a:buSzPts val="1100"/>
              <a:buFont typeface="Raleway"/>
              <a:buNone/>
              <a:defRPr b="1" sz="1100">
                <a:latin typeface="Raleway"/>
                <a:ea typeface="Raleway"/>
                <a:cs typeface="Raleway"/>
                <a:sym typeface="Raleway"/>
              </a:defRPr>
            </a:lvl3pPr>
            <a:lvl4pPr lvl="3" rtl="0">
              <a:spcBef>
                <a:spcPts val="1000"/>
              </a:spcBef>
              <a:spcAft>
                <a:spcPts val="0"/>
              </a:spcAft>
              <a:buSzPts val="1100"/>
              <a:buFont typeface="Raleway"/>
              <a:buNone/>
              <a:defRPr b="1" sz="1100">
                <a:latin typeface="Raleway"/>
                <a:ea typeface="Raleway"/>
                <a:cs typeface="Raleway"/>
                <a:sym typeface="Raleway"/>
              </a:defRPr>
            </a:lvl4pPr>
            <a:lvl5pPr lvl="4" rtl="0">
              <a:spcBef>
                <a:spcPts val="1000"/>
              </a:spcBef>
              <a:spcAft>
                <a:spcPts val="0"/>
              </a:spcAft>
              <a:buSzPts val="1100"/>
              <a:buFont typeface="Raleway"/>
              <a:buNone/>
              <a:defRPr b="1" sz="1100">
                <a:latin typeface="Raleway"/>
                <a:ea typeface="Raleway"/>
                <a:cs typeface="Raleway"/>
                <a:sym typeface="Raleway"/>
              </a:defRPr>
            </a:lvl5pPr>
            <a:lvl6pPr lvl="5" rtl="0">
              <a:spcBef>
                <a:spcPts val="1000"/>
              </a:spcBef>
              <a:spcAft>
                <a:spcPts val="0"/>
              </a:spcAft>
              <a:buSzPts val="1100"/>
              <a:buFont typeface="Raleway"/>
              <a:buNone/>
              <a:defRPr b="1" sz="1100">
                <a:latin typeface="Raleway"/>
                <a:ea typeface="Raleway"/>
                <a:cs typeface="Raleway"/>
                <a:sym typeface="Raleway"/>
              </a:defRPr>
            </a:lvl6pPr>
            <a:lvl7pPr lvl="6" rtl="0">
              <a:spcBef>
                <a:spcPts val="1000"/>
              </a:spcBef>
              <a:spcAft>
                <a:spcPts val="0"/>
              </a:spcAft>
              <a:buSzPts val="1100"/>
              <a:buFont typeface="Raleway"/>
              <a:buNone/>
              <a:defRPr b="1" sz="1100">
                <a:latin typeface="Raleway"/>
                <a:ea typeface="Raleway"/>
                <a:cs typeface="Raleway"/>
                <a:sym typeface="Raleway"/>
              </a:defRPr>
            </a:lvl7pPr>
            <a:lvl8pPr lvl="7" rtl="0">
              <a:spcBef>
                <a:spcPts val="1000"/>
              </a:spcBef>
              <a:spcAft>
                <a:spcPts val="0"/>
              </a:spcAft>
              <a:buSzPts val="1100"/>
              <a:buFont typeface="Raleway"/>
              <a:buNone/>
              <a:defRPr b="1" sz="1100">
                <a:latin typeface="Raleway"/>
                <a:ea typeface="Raleway"/>
                <a:cs typeface="Raleway"/>
                <a:sym typeface="Raleway"/>
              </a:defRPr>
            </a:lvl8pPr>
            <a:lvl9pPr lvl="8" rtl="0">
              <a:spcBef>
                <a:spcPts val="1000"/>
              </a:spcBef>
              <a:spcAft>
                <a:spcPts val="1000"/>
              </a:spcAft>
              <a:buSzPts val="1100"/>
              <a:buFont typeface="Raleway"/>
              <a:buNone/>
              <a:defRPr b="1" sz="1100">
                <a:latin typeface="Raleway"/>
                <a:ea typeface="Raleway"/>
                <a:cs typeface="Raleway"/>
                <a:sym typeface="Raleway"/>
              </a:defRPr>
            </a:lvl9pPr>
          </a:lstStyle>
          <a:p/>
        </p:txBody>
      </p:sp>
      <p:sp>
        <p:nvSpPr>
          <p:cNvPr id="389" name="Google Shape;389;p41"/>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390" name="Shape 390"/>
        <p:cNvGrpSpPr/>
        <p:nvPr/>
      </p:nvGrpSpPr>
      <p:grpSpPr>
        <a:xfrm>
          <a:off x="0" y="0"/>
          <a:ext cx="0" cy="0"/>
          <a:chOff x="0" y="0"/>
          <a:chExt cx="0" cy="0"/>
        </a:xfrm>
      </p:grpSpPr>
      <p:sp>
        <p:nvSpPr>
          <p:cNvPr id="391" name="Google Shape;391;p42"/>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392" name="Google Shape;392;p42"/>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393" name="Google Shape;393;p42"/>
          <p:cNvSpPr txBox="1"/>
          <p:nvPr>
            <p:ph idx="1" type="body"/>
          </p:nvPr>
        </p:nvSpPr>
        <p:spPr>
          <a:xfrm>
            <a:off x="2576800" y="832475"/>
            <a:ext cx="3990600" cy="3841200"/>
          </a:xfrm>
          <a:prstGeom prst="rect">
            <a:avLst/>
          </a:prstGeom>
        </p:spPr>
        <p:txBody>
          <a:bodyPr anchorCtr="0" anchor="ctr" bIns="91425" lIns="91425" spcFirstLastPara="1" rIns="91425" wrap="square" tIns="91425">
            <a:noAutofit/>
          </a:bodyPr>
          <a:lstStyle>
            <a:lvl1pPr indent="-381000" lvl="0" marL="457200" rtl="0" algn="ctr">
              <a:spcBef>
                <a:spcPts val="0"/>
              </a:spcBef>
              <a:spcAft>
                <a:spcPts val="0"/>
              </a:spcAft>
              <a:buSzPts val="2400"/>
              <a:buChar char="╺"/>
              <a:defRPr sz="2400"/>
            </a:lvl1pPr>
            <a:lvl2pPr indent="-381000" lvl="1" marL="914400" rtl="0" algn="ctr">
              <a:spcBef>
                <a:spcPts val="1000"/>
              </a:spcBef>
              <a:spcAft>
                <a:spcPts val="0"/>
              </a:spcAft>
              <a:buSzPts val="2400"/>
              <a:buChar char="╶"/>
              <a:defRPr sz="2400"/>
            </a:lvl2pPr>
            <a:lvl3pPr indent="-381000" lvl="2" marL="1371600" rtl="0" algn="ctr">
              <a:spcBef>
                <a:spcPts val="1000"/>
              </a:spcBef>
              <a:spcAft>
                <a:spcPts val="0"/>
              </a:spcAft>
              <a:buSzPts val="2400"/>
              <a:buChar char="╶"/>
              <a:defRPr sz="2400"/>
            </a:lvl3pPr>
            <a:lvl4pPr indent="-381000" lvl="3" marL="1828800" rtl="0" algn="ctr">
              <a:spcBef>
                <a:spcPts val="1000"/>
              </a:spcBef>
              <a:spcAft>
                <a:spcPts val="0"/>
              </a:spcAft>
              <a:buSzPts val="2400"/>
              <a:buChar char="╶"/>
              <a:defRPr sz="2400"/>
            </a:lvl4pPr>
            <a:lvl5pPr indent="-381000" lvl="4" marL="2286000" rtl="0" algn="ctr">
              <a:spcBef>
                <a:spcPts val="1000"/>
              </a:spcBef>
              <a:spcAft>
                <a:spcPts val="0"/>
              </a:spcAft>
              <a:buSzPts val="2400"/>
              <a:buChar char="╶"/>
              <a:defRPr sz="2400"/>
            </a:lvl5pPr>
            <a:lvl6pPr indent="-381000" lvl="5" marL="2743200" rtl="0" algn="ctr">
              <a:spcBef>
                <a:spcPts val="1000"/>
              </a:spcBef>
              <a:spcAft>
                <a:spcPts val="0"/>
              </a:spcAft>
              <a:buSzPts val="2400"/>
              <a:buChar char="╶"/>
              <a:defRPr sz="2400"/>
            </a:lvl6pPr>
            <a:lvl7pPr indent="-381000" lvl="6" marL="3200400" rtl="0" algn="ctr">
              <a:spcBef>
                <a:spcPts val="1000"/>
              </a:spcBef>
              <a:spcAft>
                <a:spcPts val="0"/>
              </a:spcAft>
              <a:buSzPts val="2400"/>
              <a:buChar char="╶"/>
              <a:defRPr sz="2400"/>
            </a:lvl7pPr>
            <a:lvl8pPr indent="-381000" lvl="7" marL="3657600" rtl="0" algn="ctr">
              <a:spcBef>
                <a:spcPts val="1000"/>
              </a:spcBef>
              <a:spcAft>
                <a:spcPts val="0"/>
              </a:spcAft>
              <a:buSzPts val="2400"/>
              <a:buChar char="╶"/>
              <a:defRPr sz="2400"/>
            </a:lvl8pPr>
            <a:lvl9pPr indent="-381000" lvl="8" marL="4114800" rtl="0" algn="ctr">
              <a:spcBef>
                <a:spcPts val="1000"/>
              </a:spcBef>
              <a:spcAft>
                <a:spcPts val="1000"/>
              </a:spcAft>
              <a:buSzPts val="2400"/>
              <a:buChar char="╶"/>
              <a:defRPr sz="2400"/>
            </a:lvl9pPr>
          </a:lstStyle>
          <a:p/>
        </p:txBody>
      </p:sp>
      <p:sp>
        <p:nvSpPr>
          <p:cNvPr id="394" name="Google Shape;394;p42"/>
          <p:cNvSpPr txBox="1"/>
          <p:nvPr/>
        </p:nvSpPr>
        <p:spPr>
          <a:xfrm>
            <a:off x="3593400" y="-6600"/>
            <a:ext cx="1957200" cy="10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FFFFFF"/>
                </a:solidFill>
                <a:latin typeface="Twentieth Century"/>
                <a:ea typeface="Twentieth Century"/>
                <a:cs typeface="Twentieth Century"/>
                <a:sym typeface="Twentieth Century"/>
              </a:rPr>
              <a:t>“</a:t>
            </a:r>
            <a:endParaRPr sz="7200">
              <a:solidFill>
                <a:srgbClr val="FFFFFF"/>
              </a:solidFill>
              <a:latin typeface="Twentieth Century"/>
              <a:ea typeface="Twentieth Century"/>
              <a:cs typeface="Twentieth Century"/>
              <a:sym typeface="Twentieth Century"/>
            </a:endParaRPr>
          </a:p>
        </p:txBody>
      </p:sp>
      <p:sp>
        <p:nvSpPr>
          <p:cNvPr id="395" name="Google Shape;395;p42"/>
          <p:cNvSpPr txBox="1"/>
          <p:nvPr>
            <p:ph idx="12" type="sldNum"/>
          </p:nvPr>
        </p:nvSpPr>
        <p:spPr>
          <a:xfrm>
            <a:off x="4297650" y="4673650"/>
            <a:ext cx="548700" cy="245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396" name="Shape 396"/>
        <p:cNvGrpSpPr/>
        <p:nvPr/>
      </p:nvGrpSpPr>
      <p:grpSpPr>
        <a:xfrm>
          <a:off x="0" y="0"/>
          <a:ext cx="0" cy="0"/>
          <a:chOff x="0" y="0"/>
          <a:chExt cx="0" cy="0"/>
        </a:xfrm>
      </p:grpSpPr>
      <p:sp>
        <p:nvSpPr>
          <p:cNvPr id="397" name="Google Shape;397;p43"/>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398" name="Google Shape;398;p43"/>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99" name="Google Shape;399;p43"/>
          <p:cNvSpPr txBox="1"/>
          <p:nvPr>
            <p:ph idx="1" type="body"/>
          </p:nvPr>
        </p:nvSpPr>
        <p:spPr>
          <a:xfrm>
            <a:off x="457200" y="1715123"/>
            <a:ext cx="4762200" cy="2736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400" name="Google Shape;400;p43"/>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44"/>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403" name="Google Shape;403;p44"/>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04" name="Google Shape;404;p44"/>
          <p:cNvSpPr txBox="1"/>
          <p:nvPr>
            <p:ph idx="1" type="body"/>
          </p:nvPr>
        </p:nvSpPr>
        <p:spPr>
          <a:xfrm>
            <a:off x="457200" y="1711200"/>
            <a:ext cx="2276400" cy="2748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405" name="Google Shape;405;p44"/>
          <p:cNvSpPr txBox="1"/>
          <p:nvPr>
            <p:ph idx="2" type="body"/>
          </p:nvPr>
        </p:nvSpPr>
        <p:spPr>
          <a:xfrm>
            <a:off x="2870548" y="1711200"/>
            <a:ext cx="2276400" cy="2748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406" name="Google Shape;406;p44"/>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407" name="Shape 407"/>
        <p:cNvGrpSpPr/>
        <p:nvPr/>
      </p:nvGrpSpPr>
      <p:grpSpPr>
        <a:xfrm>
          <a:off x="0" y="0"/>
          <a:ext cx="0" cy="0"/>
          <a:chOff x="0" y="0"/>
          <a:chExt cx="0" cy="0"/>
        </a:xfrm>
      </p:grpSpPr>
      <p:sp>
        <p:nvSpPr>
          <p:cNvPr id="408" name="Google Shape;408;p45"/>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409" name="Google Shape;409;p45"/>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10" name="Google Shape;410;p45"/>
          <p:cNvSpPr txBox="1"/>
          <p:nvPr>
            <p:ph idx="1" type="body"/>
          </p:nvPr>
        </p:nvSpPr>
        <p:spPr>
          <a:xfrm>
            <a:off x="457200" y="1711200"/>
            <a:ext cx="1507200" cy="2748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411" name="Google Shape;411;p45"/>
          <p:cNvSpPr txBox="1"/>
          <p:nvPr>
            <p:ph idx="2" type="body"/>
          </p:nvPr>
        </p:nvSpPr>
        <p:spPr>
          <a:xfrm>
            <a:off x="2041749" y="1711200"/>
            <a:ext cx="1507200" cy="2748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412" name="Google Shape;412;p45"/>
          <p:cNvSpPr txBox="1"/>
          <p:nvPr>
            <p:ph idx="3" type="body"/>
          </p:nvPr>
        </p:nvSpPr>
        <p:spPr>
          <a:xfrm>
            <a:off x="3626297" y="1711200"/>
            <a:ext cx="1507200" cy="2748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413" name="Google Shape;413;p45"/>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14" name="Shape 414"/>
        <p:cNvGrpSpPr/>
        <p:nvPr/>
      </p:nvGrpSpPr>
      <p:grpSpPr>
        <a:xfrm>
          <a:off x="0" y="0"/>
          <a:ext cx="0" cy="0"/>
          <a:chOff x="0" y="0"/>
          <a:chExt cx="0" cy="0"/>
        </a:xfrm>
      </p:grpSpPr>
      <p:sp>
        <p:nvSpPr>
          <p:cNvPr id="415" name="Google Shape;415;p46"/>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416" name="Google Shape;416;p46"/>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17" name="Google Shape;417;p46"/>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18" name="Shape 418"/>
        <p:cNvGrpSpPr/>
        <p:nvPr/>
      </p:nvGrpSpPr>
      <p:grpSpPr>
        <a:xfrm>
          <a:off x="0" y="0"/>
          <a:ext cx="0" cy="0"/>
          <a:chOff x="0" y="0"/>
          <a:chExt cx="0" cy="0"/>
        </a:xfrm>
      </p:grpSpPr>
      <p:sp>
        <p:nvSpPr>
          <p:cNvPr id="419" name="Google Shape;419;p47"/>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420" name="Google Shape;420;p47"/>
          <p:cNvSpPr txBox="1"/>
          <p:nvPr>
            <p:ph idx="1" type="body"/>
          </p:nvPr>
        </p:nvSpPr>
        <p:spPr>
          <a:xfrm>
            <a:off x="457200" y="4253900"/>
            <a:ext cx="6112500" cy="519600"/>
          </a:xfrm>
          <a:prstGeom prst="rect">
            <a:avLst/>
          </a:prstGeom>
        </p:spPr>
        <p:txBody>
          <a:bodyPr anchorCtr="0" anchor="b" bIns="91425" lIns="91425" spcFirstLastPara="1" rIns="91425" wrap="square" tIns="91425">
            <a:noAutofit/>
          </a:bodyPr>
          <a:lstStyle>
            <a:lvl1pPr indent="-228600" lvl="0" marL="457200" rtl="0">
              <a:spcBef>
                <a:spcPts val="360"/>
              </a:spcBef>
              <a:spcAft>
                <a:spcPts val="1000"/>
              </a:spcAft>
              <a:buSzPts val="1400"/>
              <a:buNone/>
              <a:defRPr/>
            </a:lvl1pPr>
          </a:lstStyle>
          <a:p/>
        </p:txBody>
      </p:sp>
      <p:sp>
        <p:nvSpPr>
          <p:cNvPr id="421" name="Google Shape;421;p47"/>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422" name="Shape 422"/>
        <p:cNvGrpSpPr/>
        <p:nvPr/>
      </p:nvGrpSpPr>
      <p:grpSpPr>
        <a:xfrm>
          <a:off x="0" y="0"/>
          <a:ext cx="0" cy="0"/>
          <a:chOff x="0" y="0"/>
          <a:chExt cx="0" cy="0"/>
        </a:xfrm>
      </p:grpSpPr>
      <p:sp>
        <p:nvSpPr>
          <p:cNvPr id="423" name="Google Shape;423;p48"/>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4620"/>
            </a:srgbClr>
          </a:solidFill>
          <a:ln>
            <a:noFill/>
          </a:ln>
        </p:spPr>
      </p:sp>
      <p:sp>
        <p:nvSpPr>
          <p:cNvPr id="424" name="Google Shape;424;p48"/>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rossed">
  <p:cSld name="BLANK_2">
    <p:bg>
      <p:bgPr>
        <a:blipFill>
          <a:blip r:embed="rId2">
            <a:alphaModFix/>
          </a:blip>
          <a:stretch>
            <a:fillRect/>
          </a:stretch>
        </a:blipFill>
      </p:bgPr>
    </p:bg>
    <p:spTree>
      <p:nvGrpSpPr>
        <p:cNvPr id="425" name="Shape 425"/>
        <p:cNvGrpSpPr/>
        <p:nvPr/>
      </p:nvGrpSpPr>
      <p:grpSpPr>
        <a:xfrm>
          <a:off x="0" y="0"/>
          <a:ext cx="0" cy="0"/>
          <a:chOff x="0" y="0"/>
          <a:chExt cx="0" cy="0"/>
        </a:xfrm>
      </p:grpSpPr>
      <p:sp>
        <p:nvSpPr>
          <p:cNvPr id="426" name="Google Shape;426;p49"/>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427" name="Google Shape;427;p49"/>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428" name="Google Shape;428;p49"/>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p:cSld name="BLANK_1">
    <p:bg>
      <p:bgPr>
        <a:blipFill>
          <a:blip r:embed="rId2">
            <a:alphaModFix/>
          </a:blip>
          <a:stretch>
            <a:fillRect/>
          </a:stretch>
        </a:blipFill>
      </p:bgPr>
    </p:bg>
    <p:spTree>
      <p:nvGrpSpPr>
        <p:cNvPr id="429" name="Shape 429"/>
        <p:cNvGrpSpPr/>
        <p:nvPr/>
      </p:nvGrpSpPr>
      <p:grpSpPr>
        <a:xfrm>
          <a:off x="0" y="0"/>
          <a:ext cx="0" cy="0"/>
          <a:chOff x="0" y="0"/>
          <a:chExt cx="0" cy="0"/>
        </a:xfrm>
      </p:grpSpPr>
      <p:sp>
        <p:nvSpPr>
          <p:cNvPr id="430" name="Google Shape;430;p50"/>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31" name="Google Shape;431;p50"/>
          <p:cNvSpPr/>
          <p:nvPr/>
        </p:nvSpPr>
        <p:spPr>
          <a:xfrm>
            <a:off x="75" y="75"/>
            <a:ext cx="9144000" cy="5143500"/>
          </a:xfrm>
          <a:prstGeom prst="rect">
            <a:avLst/>
          </a:prstGeom>
          <a:solidFill>
            <a:srgbClr val="212539">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2"/>
        </a:solidFill>
      </p:bgPr>
    </p:bg>
    <p:spTree>
      <p:nvGrpSpPr>
        <p:cNvPr id="436" name="Shape 436"/>
        <p:cNvGrpSpPr/>
        <p:nvPr/>
      </p:nvGrpSpPr>
      <p:grpSpPr>
        <a:xfrm>
          <a:off x="0" y="0"/>
          <a:ext cx="0" cy="0"/>
          <a:chOff x="0" y="0"/>
          <a:chExt cx="0" cy="0"/>
        </a:xfrm>
      </p:grpSpPr>
      <p:grpSp>
        <p:nvGrpSpPr>
          <p:cNvPr id="437" name="Google Shape;437;p52"/>
          <p:cNvGrpSpPr/>
          <p:nvPr/>
        </p:nvGrpSpPr>
        <p:grpSpPr>
          <a:xfrm>
            <a:off x="561639" y="0"/>
            <a:ext cx="406192" cy="3254913"/>
            <a:chOff x="6176324" y="51530"/>
            <a:chExt cx="466512" cy="3738701"/>
          </a:xfrm>
        </p:grpSpPr>
        <p:sp>
          <p:nvSpPr>
            <p:cNvPr id="438" name="Google Shape;438;p52"/>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52"/>
            <p:cNvSpPr/>
            <p:nvPr/>
          </p:nvSpPr>
          <p:spPr>
            <a:xfrm>
              <a:off x="6400725" y="51530"/>
              <a:ext cx="17700" cy="29235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52"/>
          <p:cNvGrpSpPr/>
          <p:nvPr/>
        </p:nvGrpSpPr>
        <p:grpSpPr>
          <a:xfrm>
            <a:off x="7060395" y="1"/>
            <a:ext cx="514087" cy="1914307"/>
            <a:chOff x="4897958" y="1976913"/>
            <a:chExt cx="514087" cy="1914307"/>
          </a:xfrm>
        </p:grpSpPr>
        <p:sp>
          <p:nvSpPr>
            <p:cNvPr id="441" name="Google Shape;441;p52"/>
            <p:cNvSpPr/>
            <p:nvPr/>
          </p:nvSpPr>
          <p:spPr>
            <a:xfrm>
              <a:off x="4897958" y="2971595"/>
              <a:ext cx="514087" cy="919625"/>
            </a:xfrm>
            <a:custGeom>
              <a:rect b="b" l="l" r="r" t="t"/>
              <a:pathLst>
                <a:path extrusionOk="0" h="919625" w="514087">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52"/>
            <p:cNvSpPr/>
            <p:nvPr/>
          </p:nvSpPr>
          <p:spPr>
            <a:xfrm>
              <a:off x="5157463" y="1976913"/>
              <a:ext cx="17700" cy="9981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52"/>
          <p:cNvGrpSpPr/>
          <p:nvPr/>
        </p:nvGrpSpPr>
        <p:grpSpPr>
          <a:xfrm>
            <a:off x="3332641" y="-8"/>
            <a:ext cx="406190" cy="1834361"/>
            <a:chOff x="5578966" y="2128142"/>
            <a:chExt cx="406190" cy="1834361"/>
          </a:xfrm>
        </p:grpSpPr>
        <p:sp>
          <p:nvSpPr>
            <p:cNvPr id="444" name="Google Shape;444;p52"/>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52"/>
            <p:cNvSpPr/>
            <p:nvPr/>
          </p:nvSpPr>
          <p:spPr>
            <a:xfrm>
              <a:off x="5774600" y="2128142"/>
              <a:ext cx="17700" cy="846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52"/>
          <p:cNvGrpSpPr/>
          <p:nvPr/>
        </p:nvGrpSpPr>
        <p:grpSpPr>
          <a:xfrm>
            <a:off x="4925761" y="-4"/>
            <a:ext cx="466512" cy="2651935"/>
            <a:chOff x="6176324" y="1138296"/>
            <a:chExt cx="466512" cy="2651935"/>
          </a:xfrm>
        </p:grpSpPr>
        <p:sp>
          <p:nvSpPr>
            <p:cNvPr id="447" name="Google Shape;447;p52"/>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52"/>
            <p:cNvSpPr/>
            <p:nvPr/>
          </p:nvSpPr>
          <p:spPr>
            <a:xfrm>
              <a:off x="6400713" y="1138296"/>
              <a:ext cx="17700" cy="18366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52"/>
          <p:cNvGrpSpPr/>
          <p:nvPr/>
        </p:nvGrpSpPr>
        <p:grpSpPr>
          <a:xfrm>
            <a:off x="1172323" y="1"/>
            <a:ext cx="476555" cy="1769343"/>
            <a:chOff x="6798998" y="1831963"/>
            <a:chExt cx="476555" cy="1769343"/>
          </a:xfrm>
        </p:grpSpPr>
        <p:sp>
          <p:nvSpPr>
            <p:cNvPr id="450" name="Google Shape;450;p52"/>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52"/>
            <p:cNvSpPr/>
            <p:nvPr/>
          </p:nvSpPr>
          <p:spPr>
            <a:xfrm>
              <a:off x="7026850" y="1831963"/>
              <a:ext cx="17700" cy="11430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52"/>
          <p:cNvGrpSpPr/>
          <p:nvPr/>
        </p:nvGrpSpPr>
        <p:grpSpPr>
          <a:xfrm>
            <a:off x="8514939" y="0"/>
            <a:ext cx="170472" cy="2234029"/>
            <a:chOff x="7576714" y="1094963"/>
            <a:chExt cx="170472" cy="2234029"/>
          </a:xfrm>
        </p:grpSpPr>
        <p:sp>
          <p:nvSpPr>
            <p:cNvPr id="453" name="Google Shape;453;p52"/>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52"/>
            <p:cNvSpPr/>
            <p:nvPr/>
          </p:nvSpPr>
          <p:spPr>
            <a:xfrm>
              <a:off x="7652975" y="1094963"/>
              <a:ext cx="17700" cy="18801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52"/>
          <p:cNvGrpSpPr/>
          <p:nvPr/>
        </p:nvGrpSpPr>
        <p:grpSpPr>
          <a:xfrm>
            <a:off x="2295272" y="0"/>
            <a:ext cx="288375" cy="2884716"/>
            <a:chOff x="7883572" y="937188"/>
            <a:chExt cx="288375" cy="2884716"/>
          </a:xfrm>
        </p:grpSpPr>
        <p:sp>
          <p:nvSpPr>
            <p:cNvPr id="456" name="Google Shape;456;p52"/>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52"/>
            <p:cNvSpPr/>
            <p:nvPr/>
          </p:nvSpPr>
          <p:spPr>
            <a:xfrm>
              <a:off x="8024900" y="937188"/>
              <a:ext cx="17700" cy="2037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52"/>
          <p:cNvGrpSpPr/>
          <p:nvPr/>
        </p:nvGrpSpPr>
        <p:grpSpPr>
          <a:xfrm>
            <a:off x="1140646" y="293240"/>
            <a:ext cx="157798" cy="180711"/>
            <a:chOff x="3462796" y="2555878"/>
            <a:chExt cx="157798" cy="180711"/>
          </a:xfrm>
        </p:grpSpPr>
        <p:sp>
          <p:nvSpPr>
            <p:cNvPr id="459" name="Google Shape;459;p52"/>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52"/>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52"/>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52"/>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52"/>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52"/>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5" name="Google Shape;465;p52"/>
          <p:cNvGrpSpPr/>
          <p:nvPr/>
        </p:nvGrpSpPr>
        <p:grpSpPr>
          <a:xfrm>
            <a:off x="4022411" y="1914288"/>
            <a:ext cx="180404" cy="190055"/>
            <a:chOff x="3770248" y="2527300"/>
            <a:chExt cx="180404" cy="190055"/>
          </a:xfrm>
        </p:grpSpPr>
        <p:sp>
          <p:nvSpPr>
            <p:cNvPr id="466" name="Google Shape;466;p52"/>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52"/>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52"/>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52"/>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0" name="Google Shape;470;p52"/>
          <p:cNvGrpSpPr/>
          <p:nvPr/>
        </p:nvGrpSpPr>
        <p:grpSpPr>
          <a:xfrm>
            <a:off x="7394864" y="516070"/>
            <a:ext cx="214463" cy="245604"/>
            <a:chOff x="3462796" y="2555878"/>
            <a:chExt cx="157798" cy="180711"/>
          </a:xfrm>
        </p:grpSpPr>
        <p:sp>
          <p:nvSpPr>
            <p:cNvPr id="471" name="Google Shape;471;p52"/>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52"/>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52"/>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52"/>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52"/>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52"/>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7" name="Google Shape;477;p52"/>
          <p:cNvGrpSpPr/>
          <p:nvPr/>
        </p:nvGrpSpPr>
        <p:grpSpPr>
          <a:xfrm>
            <a:off x="5968644" y="2524138"/>
            <a:ext cx="245187" cy="258304"/>
            <a:chOff x="3770248" y="2527300"/>
            <a:chExt cx="180404" cy="190055"/>
          </a:xfrm>
        </p:grpSpPr>
        <p:sp>
          <p:nvSpPr>
            <p:cNvPr id="478" name="Google Shape;478;p52"/>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52"/>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52"/>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52"/>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2" name="Google Shape;482;p52"/>
          <p:cNvGrpSpPr/>
          <p:nvPr/>
        </p:nvGrpSpPr>
        <p:grpSpPr>
          <a:xfrm rot="5400000">
            <a:off x="5717697" y="1234087"/>
            <a:ext cx="214448" cy="245568"/>
            <a:chOff x="3462796" y="2555878"/>
            <a:chExt cx="157798" cy="180711"/>
          </a:xfrm>
        </p:grpSpPr>
        <p:sp>
          <p:nvSpPr>
            <p:cNvPr id="483" name="Google Shape;483;p52"/>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52"/>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52"/>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52"/>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52"/>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52"/>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9" name="Google Shape;489;p52"/>
          <p:cNvGrpSpPr/>
          <p:nvPr/>
        </p:nvGrpSpPr>
        <p:grpSpPr>
          <a:xfrm>
            <a:off x="338248" y="3028088"/>
            <a:ext cx="180404" cy="190055"/>
            <a:chOff x="3770248" y="2527300"/>
            <a:chExt cx="180404" cy="190055"/>
          </a:xfrm>
        </p:grpSpPr>
        <p:sp>
          <p:nvSpPr>
            <p:cNvPr id="490" name="Google Shape;490;p52"/>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52"/>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52"/>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52"/>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4" name="Google Shape;494;p52"/>
          <p:cNvSpPr txBox="1"/>
          <p:nvPr>
            <p:ph type="ctrTitle"/>
          </p:nvPr>
        </p:nvSpPr>
        <p:spPr>
          <a:xfrm>
            <a:off x="855300" y="3382225"/>
            <a:ext cx="7433400" cy="810300"/>
          </a:xfrm>
          <a:prstGeom prst="rect">
            <a:avLst/>
          </a:prstGeom>
          <a:effectLst>
            <a:outerShdw rotWithShape="0" algn="bl" dir="5400000" dist="19050">
              <a:schemeClr val="dk1">
                <a:alpha val="20000"/>
              </a:schemeClr>
            </a:outerShdw>
          </a:effectLst>
        </p:spPr>
        <p:txBody>
          <a:bodyPr anchorCtr="0" anchor="t" bIns="0" lIns="0" spcFirstLastPara="1" rIns="0" wrap="square" tIns="0">
            <a:noAutofit/>
          </a:bodyPr>
          <a:lstStyle>
            <a:lvl1pPr lvl="0"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1pPr>
            <a:lvl2pPr lvl="1"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2pPr>
            <a:lvl3pPr lvl="2"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3pPr>
            <a:lvl4pPr lvl="3"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4pPr>
            <a:lvl5pPr lvl="4"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5pPr>
            <a:lvl6pPr lvl="5"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6pPr>
            <a:lvl7pPr lvl="6"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7pPr>
            <a:lvl8pPr lvl="7"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8pPr>
            <a:lvl9pPr lvl="8"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9pPr>
          </a:lstStyle>
          <a:p/>
        </p:txBody>
      </p:sp>
      <p:grpSp>
        <p:nvGrpSpPr>
          <p:cNvPr id="495" name="Google Shape;495;p52"/>
          <p:cNvGrpSpPr/>
          <p:nvPr/>
        </p:nvGrpSpPr>
        <p:grpSpPr>
          <a:xfrm rot="-2700000">
            <a:off x="8555730" y="2841622"/>
            <a:ext cx="180402" cy="190053"/>
            <a:chOff x="3770248" y="2527300"/>
            <a:chExt cx="180404" cy="190055"/>
          </a:xfrm>
        </p:grpSpPr>
        <p:sp>
          <p:nvSpPr>
            <p:cNvPr id="496" name="Google Shape;496;p52"/>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52"/>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52"/>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52"/>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0" name="Google Shape;500;p52"/>
          <p:cNvGrpSpPr/>
          <p:nvPr/>
        </p:nvGrpSpPr>
        <p:grpSpPr>
          <a:xfrm>
            <a:off x="2484475" y="3"/>
            <a:ext cx="1046700" cy="3098822"/>
            <a:chOff x="2484475" y="3"/>
            <a:chExt cx="1046700" cy="3098822"/>
          </a:xfrm>
        </p:grpSpPr>
        <p:sp>
          <p:nvSpPr>
            <p:cNvPr id="501" name="Google Shape;501;p52"/>
            <p:cNvSpPr/>
            <p:nvPr/>
          </p:nvSpPr>
          <p:spPr>
            <a:xfrm>
              <a:off x="2484475" y="2052125"/>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2"/>
            <p:cNvSpPr/>
            <p:nvPr/>
          </p:nvSpPr>
          <p:spPr>
            <a:xfrm>
              <a:off x="2643144" y="2210793"/>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52"/>
            <p:cNvGrpSpPr/>
            <p:nvPr/>
          </p:nvGrpSpPr>
          <p:grpSpPr>
            <a:xfrm>
              <a:off x="2769703" y="3"/>
              <a:ext cx="510180" cy="2812953"/>
              <a:chOff x="1818382" y="1216859"/>
              <a:chExt cx="466728" cy="2573372"/>
            </a:xfrm>
          </p:grpSpPr>
          <p:grpSp>
            <p:nvGrpSpPr>
              <p:cNvPr id="504" name="Google Shape;504;p52"/>
              <p:cNvGrpSpPr/>
              <p:nvPr/>
            </p:nvGrpSpPr>
            <p:grpSpPr>
              <a:xfrm>
                <a:off x="1818382" y="2971595"/>
                <a:ext cx="466728" cy="818636"/>
                <a:chOff x="1818382" y="2942618"/>
                <a:chExt cx="466728" cy="818636"/>
              </a:xfrm>
            </p:grpSpPr>
            <p:sp>
              <p:nvSpPr>
                <p:cNvPr id="505" name="Google Shape;505;p52"/>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52"/>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52"/>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8" name="Google Shape;508;p52"/>
              <p:cNvSpPr/>
              <p:nvPr/>
            </p:nvSpPr>
            <p:spPr>
              <a:xfrm>
                <a:off x="2046058" y="1216859"/>
                <a:ext cx="17700" cy="176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52"/>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510" name="Google Shape;510;p52"/>
          <p:cNvGrpSpPr/>
          <p:nvPr/>
        </p:nvGrpSpPr>
        <p:grpSpPr>
          <a:xfrm>
            <a:off x="3961868" y="-4"/>
            <a:ext cx="905291" cy="1913714"/>
            <a:chOff x="3961868" y="-4"/>
            <a:chExt cx="905291" cy="1913714"/>
          </a:xfrm>
        </p:grpSpPr>
        <p:grpSp>
          <p:nvGrpSpPr>
            <p:cNvPr id="511" name="Google Shape;511;p52"/>
            <p:cNvGrpSpPr/>
            <p:nvPr/>
          </p:nvGrpSpPr>
          <p:grpSpPr>
            <a:xfrm>
              <a:off x="3961868" y="1008419"/>
              <a:ext cx="905291" cy="905291"/>
              <a:chOff x="764100" y="3623300"/>
              <a:chExt cx="1046700" cy="1046700"/>
            </a:xfrm>
          </p:grpSpPr>
          <p:sp>
            <p:nvSpPr>
              <p:cNvPr id="512" name="Google Shape;512;p52"/>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2"/>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52"/>
            <p:cNvGrpSpPr/>
            <p:nvPr/>
          </p:nvGrpSpPr>
          <p:grpSpPr>
            <a:xfrm>
              <a:off x="4155315" y="-4"/>
              <a:ext cx="522826" cy="1721098"/>
              <a:chOff x="2447534" y="2035293"/>
              <a:chExt cx="478297" cy="1574511"/>
            </a:xfrm>
          </p:grpSpPr>
          <p:grpSp>
            <p:nvGrpSpPr>
              <p:cNvPr id="515" name="Google Shape;515;p52"/>
              <p:cNvGrpSpPr/>
              <p:nvPr/>
            </p:nvGrpSpPr>
            <p:grpSpPr>
              <a:xfrm>
                <a:off x="2447534" y="2035293"/>
                <a:ext cx="478297" cy="1574511"/>
                <a:chOff x="2447534" y="2035293"/>
                <a:chExt cx="478297" cy="1574511"/>
              </a:xfrm>
            </p:grpSpPr>
            <p:grpSp>
              <p:nvGrpSpPr>
                <p:cNvPr id="516" name="Google Shape;516;p52"/>
                <p:cNvGrpSpPr/>
                <p:nvPr/>
              </p:nvGrpSpPr>
              <p:grpSpPr>
                <a:xfrm>
                  <a:off x="2447534" y="2971595"/>
                  <a:ext cx="478297" cy="638209"/>
                  <a:chOff x="2447534" y="3081786"/>
                  <a:chExt cx="478297" cy="638209"/>
                </a:xfrm>
              </p:grpSpPr>
              <p:sp>
                <p:nvSpPr>
                  <p:cNvPr id="517" name="Google Shape;517;p52"/>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52"/>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52"/>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20" name="Google Shape;520;p52"/>
                <p:cNvSpPr/>
                <p:nvPr/>
              </p:nvSpPr>
              <p:spPr>
                <a:xfrm>
                  <a:off x="2675610" y="2035293"/>
                  <a:ext cx="17700" cy="94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52"/>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522" name="Google Shape;522;p52"/>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523" name="Google Shape;523;p52"/>
          <p:cNvGrpSpPr/>
          <p:nvPr/>
        </p:nvGrpSpPr>
        <p:grpSpPr>
          <a:xfrm>
            <a:off x="5194218" y="4"/>
            <a:ext cx="522827" cy="1415951"/>
            <a:chOff x="5194218" y="4"/>
            <a:chExt cx="522827" cy="1415951"/>
          </a:xfrm>
        </p:grpSpPr>
        <p:grpSp>
          <p:nvGrpSpPr>
            <p:cNvPr id="524" name="Google Shape;524;p52"/>
            <p:cNvGrpSpPr/>
            <p:nvPr/>
          </p:nvGrpSpPr>
          <p:grpSpPr>
            <a:xfrm>
              <a:off x="5194218" y="893129"/>
              <a:ext cx="522827" cy="522827"/>
              <a:chOff x="764100" y="3623300"/>
              <a:chExt cx="1046700" cy="1046700"/>
            </a:xfrm>
          </p:grpSpPr>
          <p:sp>
            <p:nvSpPr>
              <p:cNvPr id="525" name="Google Shape;525;p52"/>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2"/>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52"/>
            <p:cNvGrpSpPr/>
            <p:nvPr/>
          </p:nvGrpSpPr>
          <p:grpSpPr>
            <a:xfrm>
              <a:off x="5371921" y="4"/>
              <a:ext cx="182209" cy="1277751"/>
              <a:chOff x="3305183" y="2153669"/>
              <a:chExt cx="166690" cy="1168924"/>
            </a:xfrm>
          </p:grpSpPr>
          <p:grpSp>
            <p:nvGrpSpPr>
              <p:cNvPr id="528" name="Google Shape;528;p52"/>
              <p:cNvGrpSpPr/>
              <p:nvPr/>
            </p:nvGrpSpPr>
            <p:grpSpPr>
              <a:xfrm>
                <a:off x="3305183" y="2153669"/>
                <a:ext cx="166690" cy="1168924"/>
                <a:chOff x="3305183" y="2153669"/>
                <a:chExt cx="166690" cy="1168924"/>
              </a:xfrm>
            </p:grpSpPr>
            <p:grpSp>
              <p:nvGrpSpPr>
                <p:cNvPr id="529" name="Google Shape;529;p52"/>
                <p:cNvGrpSpPr/>
                <p:nvPr/>
              </p:nvGrpSpPr>
              <p:grpSpPr>
                <a:xfrm>
                  <a:off x="3305183" y="2971595"/>
                  <a:ext cx="166690" cy="350998"/>
                  <a:chOff x="3305183" y="3146560"/>
                  <a:chExt cx="166690" cy="350998"/>
                </a:xfrm>
              </p:grpSpPr>
              <p:sp>
                <p:nvSpPr>
                  <p:cNvPr id="530" name="Google Shape;530;p52"/>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52"/>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52"/>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3" name="Google Shape;533;p52"/>
                <p:cNvSpPr/>
                <p:nvPr/>
              </p:nvSpPr>
              <p:spPr>
                <a:xfrm>
                  <a:off x="3375902" y="2153669"/>
                  <a:ext cx="17700" cy="82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52"/>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535" name="Google Shape;535;p52"/>
          <p:cNvGrpSpPr/>
          <p:nvPr/>
        </p:nvGrpSpPr>
        <p:grpSpPr>
          <a:xfrm>
            <a:off x="7824797" y="4"/>
            <a:ext cx="860597" cy="3024352"/>
            <a:chOff x="7824797" y="4"/>
            <a:chExt cx="860597" cy="3024352"/>
          </a:xfrm>
        </p:grpSpPr>
        <p:grpSp>
          <p:nvGrpSpPr>
            <p:cNvPr id="536" name="Google Shape;536;p52"/>
            <p:cNvGrpSpPr/>
            <p:nvPr/>
          </p:nvGrpSpPr>
          <p:grpSpPr>
            <a:xfrm>
              <a:off x="7824797" y="1891931"/>
              <a:ext cx="860597" cy="1132425"/>
              <a:chOff x="764100" y="3623300"/>
              <a:chExt cx="1046700" cy="1046700"/>
            </a:xfrm>
          </p:grpSpPr>
          <p:sp>
            <p:nvSpPr>
              <p:cNvPr id="537" name="Google Shape;537;p52"/>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2"/>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52"/>
            <p:cNvGrpSpPr/>
            <p:nvPr/>
          </p:nvGrpSpPr>
          <p:grpSpPr>
            <a:xfrm>
              <a:off x="8100547" y="4"/>
              <a:ext cx="300376" cy="2805682"/>
              <a:chOff x="3792712" y="1254959"/>
              <a:chExt cx="274793" cy="2566720"/>
            </a:xfrm>
          </p:grpSpPr>
          <p:grpSp>
            <p:nvGrpSpPr>
              <p:cNvPr id="540" name="Google Shape;540;p52"/>
              <p:cNvGrpSpPr/>
              <p:nvPr/>
            </p:nvGrpSpPr>
            <p:grpSpPr>
              <a:xfrm>
                <a:off x="3792712" y="1254959"/>
                <a:ext cx="274793" cy="2566720"/>
                <a:chOff x="3792712" y="1254959"/>
                <a:chExt cx="274793" cy="2566720"/>
              </a:xfrm>
            </p:grpSpPr>
            <p:grpSp>
              <p:nvGrpSpPr>
                <p:cNvPr id="541" name="Google Shape;541;p52"/>
                <p:cNvGrpSpPr/>
                <p:nvPr/>
              </p:nvGrpSpPr>
              <p:grpSpPr>
                <a:xfrm>
                  <a:off x="3792712" y="2971595"/>
                  <a:ext cx="274793" cy="850085"/>
                  <a:chOff x="3792712" y="2879468"/>
                  <a:chExt cx="274793" cy="850085"/>
                </a:xfrm>
              </p:grpSpPr>
              <p:sp>
                <p:nvSpPr>
                  <p:cNvPr id="542" name="Google Shape;542;p52"/>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52"/>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52"/>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5" name="Google Shape;545;p52"/>
                <p:cNvSpPr/>
                <p:nvPr/>
              </p:nvSpPr>
              <p:spPr>
                <a:xfrm>
                  <a:off x="3923169" y="1254959"/>
                  <a:ext cx="17700" cy="172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52"/>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547" name="Google Shape;547;p52"/>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548" name="Google Shape;548;p52"/>
          <p:cNvGrpSpPr/>
          <p:nvPr/>
        </p:nvGrpSpPr>
        <p:grpSpPr>
          <a:xfrm>
            <a:off x="1192601" y="-5"/>
            <a:ext cx="1046700" cy="2424933"/>
            <a:chOff x="1192601" y="-5"/>
            <a:chExt cx="1046700" cy="2424933"/>
          </a:xfrm>
        </p:grpSpPr>
        <p:grpSp>
          <p:nvGrpSpPr>
            <p:cNvPr id="549" name="Google Shape;549;p52"/>
            <p:cNvGrpSpPr/>
            <p:nvPr/>
          </p:nvGrpSpPr>
          <p:grpSpPr>
            <a:xfrm>
              <a:off x="1192601" y="1378228"/>
              <a:ext cx="1046700" cy="1046700"/>
              <a:chOff x="764100" y="3623300"/>
              <a:chExt cx="1046700" cy="1046700"/>
            </a:xfrm>
          </p:grpSpPr>
          <p:sp>
            <p:nvSpPr>
              <p:cNvPr id="550" name="Google Shape;550;p52"/>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2"/>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52"/>
            <p:cNvGrpSpPr/>
            <p:nvPr/>
          </p:nvGrpSpPr>
          <p:grpSpPr>
            <a:xfrm>
              <a:off x="1417979" y="-5"/>
              <a:ext cx="580390" cy="2131191"/>
              <a:chOff x="522260" y="1950146"/>
              <a:chExt cx="530958" cy="1949676"/>
            </a:xfrm>
          </p:grpSpPr>
          <p:grpSp>
            <p:nvGrpSpPr>
              <p:cNvPr id="553" name="Google Shape;553;p52"/>
              <p:cNvGrpSpPr/>
              <p:nvPr/>
            </p:nvGrpSpPr>
            <p:grpSpPr>
              <a:xfrm>
                <a:off x="522260" y="1950146"/>
                <a:ext cx="530958" cy="1949676"/>
                <a:chOff x="522260" y="1950146"/>
                <a:chExt cx="530958" cy="1949676"/>
              </a:xfrm>
            </p:grpSpPr>
            <p:grpSp>
              <p:nvGrpSpPr>
                <p:cNvPr id="554" name="Google Shape;554;p52"/>
                <p:cNvGrpSpPr/>
                <p:nvPr/>
              </p:nvGrpSpPr>
              <p:grpSpPr>
                <a:xfrm>
                  <a:off x="522260" y="2971595"/>
                  <a:ext cx="530958" cy="928227"/>
                  <a:chOff x="522260" y="2971595"/>
                  <a:chExt cx="530958" cy="928227"/>
                </a:xfrm>
              </p:grpSpPr>
              <p:sp>
                <p:nvSpPr>
                  <p:cNvPr id="555" name="Google Shape;555;p52"/>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52"/>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52"/>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52"/>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9" name="Google Shape;559;p52"/>
                <p:cNvSpPr/>
                <p:nvPr/>
              </p:nvSpPr>
              <p:spPr>
                <a:xfrm>
                  <a:off x="786939" y="1950146"/>
                  <a:ext cx="17700" cy="102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 name="Google Shape;560;p52"/>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561" name="Google Shape;561;p52"/>
          <p:cNvGrpSpPr/>
          <p:nvPr/>
        </p:nvGrpSpPr>
        <p:grpSpPr>
          <a:xfrm>
            <a:off x="6010934" y="1"/>
            <a:ext cx="1046700" cy="2793377"/>
            <a:chOff x="6010934" y="1"/>
            <a:chExt cx="1046700" cy="2793377"/>
          </a:xfrm>
        </p:grpSpPr>
        <p:grpSp>
          <p:nvGrpSpPr>
            <p:cNvPr id="562" name="Google Shape;562;p52"/>
            <p:cNvGrpSpPr/>
            <p:nvPr/>
          </p:nvGrpSpPr>
          <p:grpSpPr>
            <a:xfrm>
              <a:off x="6010934" y="1746678"/>
              <a:ext cx="1046700" cy="1046700"/>
              <a:chOff x="764100" y="3623300"/>
              <a:chExt cx="1046700" cy="1046700"/>
            </a:xfrm>
          </p:grpSpPr>
          <p:sp>
            <p:nvSpPr>
              <p:cNvPr id="563" name="Google Shape;563;p52"/>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52"/>
            <p:cNvGrpSpPr/>
            <p:nvPr/>
          </p:nvGrpSpPr>
          <p:grpSpPr>
            <a:xfrm>
              <a:off x="6308747" y="1"/>
              <a:ext cx="441786" cy="2571886"/>
              <a:chOff x="1121941" y="1609666"/>
              <a:chExt cx="404159" cy="2352837"/>
            </a:xfrm>
          </p:grpSpPr>
          <p:grpSp>
            <p:nvGrpSpPr>
              <p:cNvPr id="566" name="Google Shape;566;p52"/>
              <p:cNvGrpSpPr/>
              <p:nvPr/>
            </p:nvGrpSpPr>
            <p:grpSpPr>
              <a:xfrm>
                <a:off x="1121941" y="1609666"/>
                <a:ext cx="404159" cy="2352837"/>
                <a:chOff x="1121941" y="1609666"/>
                <a:chExt cx="404159" cy="2352837"/>
              </a:xfrm>
            </p:grpSpPr>
            <p:grpSp>
              <p:nvGrpSpPr>
                <p:cNvPr id="567" name="Google Shape;567;p52"/>
                <p:cNvGrpSpPr/>
                <p:nvPr/>
              </p:nvGrpSpPr>
              <p:grpSpPr>
                <a:xfrm>
                  <a:off x="1121941" y="2971595"/>
                  <a:ext cx="404159" cy="990908"/>
                  <a:chOff x="1121941" y="2969319"/>
                  <a:chExt cx="404159" cy="990908"/>
                </a:xfrm>
              </p:grpSpPr>
              <p:sp>
                <p:nvSpPr>
                  <p:cNvPr id="568" name="Google Shape;568;p52"/>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52"/>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52"/>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52"/>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72" name="Google Shape;572;p52"/>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52"/>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574" name="Google Shape;574;p52"/>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575" name="Google Shape;575;p52"/>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576" name="Google Shape;576;p52"/>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577" name="Google Shape;577;p52"/>
          <p:cNvGrpSpPr/>
          <p:nvPr/>
        </p:nvGrpSpPr>
        <p:grpSpPr>
          <a:xfrm>
            <a:off x="721731" y="-1"/>
            <a:ext cx="522827" cy="2757179"/>
            <a:chOff x="721731" y="-1"/>
            <a:chExt cx="522827" cy="2757179"/>
          </a:xfrm>
        </p:grpSpPr>
        <p:grpSp>
          <p:nvGrpSpPr>
            <p:cNvPr id="578" name="Google Shape;578;p52"/>
            <p:cNvGrpSpPr/>
            <p:nvPr/>
          </p:nvGrpSpPr>
          <p:grpSpPr>
            <a:xfrm>
              <a:off x="721731" y="2234351"/>
              <a:ext cx="522827" cy="522827"/>
              <a:chOff x="764100" y="3623300"/>
              <a:chExt cx="1046700" cy="1046700"/>
            </a:xfrm>
          </p:grpSpPr>
          <p:sp>
            <p:nvSpPr>
              <p:cNvPr id="579" name="Google Shape;579;p52"/>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52"/>
            <p:cNvGrpSpPr/>
            <p:nvPr/>
          </p:nvGrpSpPr>
          <p:grpSpPr>
            <a:xfrm>
              <a:off x="892053" y="-1"/>
              <a:ext cx="182209" cy="2616197"/>
              <a:chOff x="3305183" y="929219"/>
              <a:chExt cx="166690" cy="2393374"/>
            </a:xfrm>
          </p:grpSpPr>
          <p:grpSp>
            <p:nvGrpSpPr>
              <p:cNvPr id="582" name="Google Shape;582;p52"/>
              <p:cNvGrpSpPr/>
              <p:nvPr/>
            </p:nvGrpSpPr>
            <p:grpSpPr>
              <a:xfrm>
                <a:off x="3305183" y="929219"/>
                <a:ext cx="166690" cy="2393374"/>
                <a:chOff x="3305183" y="929219"/>
                <a:chExt cx="166690" cy="2393374"/>
              </a:xfrm>
            </p:grpSpPr>
            <p:grpSp>
              <p:nvGrpSpPr>
                <p:cNvPr id="583" name="Google Shape;583;p52"/>
                <p:cNvGrpSpPr/>
                <p:nvPr/>
              </p:nvGrpSpPr>
              <p:grpSpPr>
                <a:xfrm>
                  <a:off x="3305183" y="2971595"/>
                  <a:ext cx="166690" cy="350998"/>
                  <a:chOff x="3305183" y="3146560"/>
                  <a:chExt cx="166690" cy="350998"/>
                </a:xfrm>
              </p:grpSpPr>
              <p:sp>
                <p:nvSpPr>
                  <p:cNvPr id="584" name="Google Shape;584;p52"/>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52"/>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52"/>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87" name="Google Shape;587;p52"/>
                <p:cNvSpPr/>
                <p:nvPr/>
              </p:nvSpPr>
              <p:spPr>
                <a:xfrm>
                  <a:off x="3375919" y="929219"/>
                  <a:ext cx="17700" cy="204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52"/>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589" name="Shape 589"/>
        <p:cNvGrpSpPr/>
        <p:nvPr/>
      </p:nvGrpSpPr>
      <p:grpSpPr>
        <a:xfrm>
          <a:off x="0" y="0"/>
          <a:ext cx="0" cy="0"/>
          <a:chOff x="0" y="0"/>
          <a:chExt cx="0" cy="0"/>
        </a:xfrm>
      </p:grpSpPr>
      <p:grpSp>
        <p:nvGrpSpPr>
          <p:cNvPr id="590" name="Google Shape;590;p53"/>
          <p:cNvGrpSpPr/>
          <p:nvPr/>
        </p:nvGrpSpPr>
        <p:grpSpPr>
          <a:xfrm>
            <a:off x="7647709" y="-1"/>
            <a:ext cx="476555" cy="4897445"/>
            <a:chOff x="6798998" y="-1296139"/>
            <a:chExt cx="476555" cy="4897445"/>
          </a:xfrm>
        </p:grpSpPr>
        <p:sp>
          <p:nvSpPr>
            <p:cNvPr id="591" name="Google Shape;591;p53"/>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53"/>
            <p:cNvSpPr/>
            <p:nvPr/>
          </p:nvSpPr>
          <p:spPr>
            <a:xfrm>
              <a:off x="7026850" y="-1296139"/>
              <a:ext cx="17700" cy="42711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53"/>
          <p:cNvGrpSpPr/>
          <p:nvPr/>
        </p:nvGrpSpPr>
        <p:grpSpPr>
          <a:xfrm>
            <a:off x="8602816" y="-3"/>
            <a:ext cx="406190" cy="1540306"/>
            <a:chOff x="5578966" y="2422197"/>
            <a:chExt cx="406190" cy="1540306"/>
          </a:xfrm>
        </p:grpSpPr>
        <p:sp>
          <p:nvSpPr>
            <p:cNvPr id="594" name="Google Shape;594;p53"/>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53"/>
            <p:cNvSpPr/>
            <p:nvPr/>
          </p:nvSpPr>
          <p:spPr>
            <a:xfrm>
              <a:off x="5774600" y="2422197"/>
              <a:ext cx="17700" cy="552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53"/>
          <p:cNvGrpSpPr/>
          <p:nvPr/>
        </p:nvGrpSpPr>
        <p:grpSpPr>
          <a:xfrm>
            <a:off x="7963861" y="0"/>
            <a:ext cx="466512" cy="2850155"/>
            <a:chOff x="6176324" y="940075"/>
            <a:chExt cx="466512" cy="2850155"/>
          </a:xfrm>
        </p:grpSpPr>
        <p:sp>
          <p:nvSpPr>
            <p:cNvPr id="597" name="Google Shape;597;p53"/>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53"/>
            <p:cNvSpPr/>
            <p:nvPr/>
          </p:nvSpPr>
          <p:spPr>
            <a:xfrm>
              <a:off x="6400713" y="940075"/>
              <a:ext cx="17700" cy="2034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53"/>
          <p:cNvGrpSpPr/>
          <p:nvPr/>
        </p:nvGrpSpPr>
        <p:grpSpPr>
          <a:xfrm>
            <a:off x="6187339" y="0"/>
            <a:ext cx="170472" cy="1319629"/>
            <a:chOff x="7576714" y="2009363"/>
            <a:chExt cx="170472" cy="1319629"/>
          </a:xfrm>
        </p:grpSpPr>
        <p:sp>
          <p:nvSpPr>
            <p:cNvPr id="600" name="Google Shape;600;p53"/>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53"/>
            <p:cNvSpPr/>
            <p:nvPr/>
          </p:nvSpPr>
          <p:spPr>
            <a:xfrm>
              <a:off x="7652975" y="2009363"/>
              <a:ext cx="17700" cy="9657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53"/>
          <p:cNvGrpSpPr/>
          <p:nvPr/>
        </p:nvGrpSpPr>
        <p:grpSpPr>
          <a:xfrm>
            <a:off x="6863948" y="-1"/>
            <a:ext cx="288375" cy="3513742"/>
            <a:chOff x="7883572" y="308161"/>
            <a:chExt cx="288375" cy="3513742"/>
          </a:xfrm>
        </p:grpSpPr>
        <p:sp>
          <p:nvSpPr>
            <p:cNvPr id="603" name="Google Shape;603;p53"/>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53"/>
            <p:cNvSpPr/>
            <p:nvPr/>
          </p:nvSpPr>
          <p:spPr>
            <a:xfrm>
              <a:off x="8024899" y="308161"/>
              <a:ext cx="17700" cy="26670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53"/>
          <p:cNvSpPr txBox="1"/>
          <p:nvPr>
            <p:ph type="ctrTitle"/>
          </p:nvPr>
        </p:nvSpPr>
        <p:spPr>
          <a:xfrm>
            <a:off x="1585825" y="2053500"/>
            <a:ext cx="4646100" cy="630900"/>
          </a:xfrm>
          <a:prstGeom prst="rect">
            <a:avLst/>
          </a:prstGeom>
          <a:effectLst>
            <a:outerShdw rotWithShape="0" algn="bl" dir="5400000" dist="19050">
              <a:schemeClr val="dk1">
                <a:alpha val="20000"/>
              </a:schemeClr>
            </a:outerShdw>
          </a:effectLst>
        </p:spPr>
        <p:txBody>
          <a:bodyPr anchorCtr="0" anchor="b" bIns="0" lIns="0" spcFirstLastPara="1" rIns="0" wrap="square" tIns="0">
            <a:noAutofit/>
          </a:bodyPr>
          <a:lstStyle>
            <a:lvl1pPr lvl="0"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1pPr>
            <a:lvl2pPr lvl="1"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2pPr>
            <a:lvl3pPr lvl="2"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3pPr>
            <a:lvl4pPr lvl="3"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4pPr>
            <a:lvl5pPr lvl="4"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5pPr>
            <a:lvl6pPr lvl="5"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6pPr>
            <a:lvl7pPr lvl="6"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7pPr>
            <a:lvl8pPr lvl="7"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8pPr>
            <a:lvl9pPr lvl="8"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9pPr>
          </a:lstStyle>
          <a:p/>
        </p:txBody>
      </p:sp>
      <p:sp>
        <p:nvSpPr>
          <p:cNvPr id="606" name="Google Shape;606;p53"/>
          <p:cNvSpPr txBox="1"/>
          <p:nvPr>
            <p:ph idx="1" type="subTitle"/>
          </p:nvPr>
        </p:nvSpPr>
        <p:spPr>
          <a:xfrm>
            <a:off x="1585825" y="2705100"/>
            <a:ext cx="4646100" cy="3849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p:txBody>
      </p:sp>
      <p:sp>
        <p:nvSpPr>
          <p:cNvPr id="607" name="Google Shape;607;p53"/>
          <p:cNvSpPr/>
          <p:nvPr/>
        </p:nvSpPr>
        <p:spPr>
          <a:xfrm>
            <a:off x="-229144" y="1734600"/>
            <a:ext cx="1674300" cy="1674300"/>
          </a:xfrm>
          <a:prstGeom prst="chord">
            <a:avLst>
              <a:gd fmla="val 13399399" name="adj1"/>
              <a:gd fmla="val 8184747" name="adj2"/>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3"/>
          <p:cNvSpPr/>
          <p:nvPr/>
        </p:nvSpPr>
        <p:spPr>
          <a:xfrm>
            <a:off x="-29101" y="1934643"/>
            <a:ext cx="1274400" cy="1274400"/>
          </a:xfrm>
          <a:prstGeom prst="chord">
            <a:avLst>
              <a:gd fmla="val 11949430" name="adj1"/>
              <a:gd fmla="val 9637875" name="adj2"/>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53"/>
          <p:cNvGrpSpPr/>
          <p:nvPr/>
        </p:nvGrpSpPr>
        <p:grpSpPr>
          <a:xfrm>
            <a:off x="6746411" y="744238"/>
            <a:ext cx="180404" cy="190055"/>
            <a:chOff x="3770248" y="2527300"/>
            <a:chExt cx="180404" cy="190055"/>
          </a:xfrm>
        </p:grpSpPr>
        <p:sp>
          <p:nvSpPr>
            <p:cNvPr id="610" name="Google Shape;610;p53"/>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53"/>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53"/>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53"/>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4" name="Google Shape;614;p53"/>
          <p:cNvGrpSpPr/>
          <p:nvPr/>
        </p:nvGrpSpPr>
        <p:grpSpPr>
          <a:xfrm>
            <a:off x="1030839" y="3124970"/>
            <a:ext cx="214463" cy="245604"/>
            <a:chOff x="3462796" y="2555878"/>
            <a:chExt cx="157798" cy="180711"/>
          </a:xfrm>
        </p:grpSpPr>
        <p:sp>
          <p:nvSpPr>
            <p:cNvPr id="615" name="Google Shape;615;p53"/>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53"/>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53"/>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53"/>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53"/>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53"/>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1" name="Google Shape;621;p53"/>
          <p:cNvGrpSpPr/>
          <p:nvPr/>
        </p:nvGrpSpPr>
        <p:grpSpPr>
          <a:xfrm>
            <a:off x="8737419" y="2806488"/>
            <a:ext cx="245187" cy="258304"/>
            <a:chOff x="3770248" y="2527300"/>
            <a:chExt cx="180404" cy="190055"/>
          </a:xfrm>
        </p:grpSpPr>
        <p:sp>
          <p:nvSpPr>
            <p:cNvPr id="622" name="Google Shape;622;p53"/>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53"/>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53"/>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53"/>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6" name="Google Shape;626;p53"/>
          <p:cNvGrpSpPr/>
          <p:nvPr/>
        </p:nvGrpSpPr>
        <p:grpSpPr>
          <a:xfrm rot="5400000">
            <a:off x="8622497" y="4565562"/>
            <a:ext cx="214448" cy="245568"/>
            <a:chOff x="3462796" y="2555878"/>
            <a:chExt cx="157798" cy="180711"/>
          </a:xfrm>
        </p:grpSpPr>
        <p:sp>
          <p:nvSpPr>
            <p:cNvPr id="627" name="Google Shape;627;p53"/>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53"/>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53"/>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53"/>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53"/>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53"/>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33" name="Google Shape;633;p53"/>
          <p:cNvGrpSpPr/>
          <p:nvPr/>
        </p:nvGrpSpPr>
        <p:grpSpPr>
          <a:xfrm>
            <a:off x="163248" y="1684513"/>
            <a:ext cx="180404" cy="190055"/>
            <a:chOff x="3770248" y="2527300"/>
            <a:chExt cx="180404" cy="190055"/>
          </a:xfrm>
        </p:grpSpPr>
        <p:sp>
          <p:nvSpPr>
            <p:cNvPr id="634" name="Google Shape;634;p53"/>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53"/>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53"/>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53"/>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38" name="Google Shape;638;p53"/>
          <p:cNvGrpSpPr/>
          <p:nvPr/>
        </p:nvGrpSpPr>
        <p:grpSpPr>
          <a:xfrm rot="-2700000">
            <a:off x="7714705" y="744247"/>
            <a:ext cx="180402" cy="190053"/>
            <a:chOff x="3770248" y="2527300"/>
            <a:chExt cx="180404" cy="190055"/>
          </a:xfrm>
        </p:grpSpPr>
        <p:sp>
          <p:nvSpPr>
            <p:cNvPr id="639" name="Google Shape;639;p53"/>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53"/>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53"/>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53"/>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3" name="Google Shape;643;p53"/>
          <p:cNvGrpSpPr/>
          <p:nvPr/>
        </p:nvGrpSpPr>
        <p:grpSpPr>
          <a:xfrm>
            <a:off x="6651762" y="-7"/>
            <a:ext cx="1046700" cy="1769370"/>
            <a:chOff x="2484475" y="1329455"/>
            <a:chExt cx="1046700" cy="1769370"/>
          </a:xfrm>
        </p:grpSpPr>
        <p:sp>
          <p:nvSpPr>
            <p:cNvPr id="644" name="Google Shape;644;p53"/>
            <p:cNvSpPr/>
            <p:nvPr/>
          </p:nvSpPr>
          <p:spPr>
            <a:xfrm>
              <a:off x="2484475" y="2052125"/>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3"/>
            <p:cNvSpPr/>
            <p:nvPr/>
          </p:nvSpPr>
          <p:spPr>
            <a:xfrm>
              <a:off x="2643144" y="2210793"/>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53"/>
            <p:cNvGrpSpPr/>
            <p:nvPr/>
          </p:nvGrpSpPr>
          <p:grpSpPr>
            <a:xfrm>
              <a:off x="2769703" y="1329455"/>
              <a:ext cx="510180" cy="1483501"/>
              <a:chOff x="1818382" y="2433081"/>
              <a:chExt cx="466728" cy="1357150"/>
            </a:xfrm>
          </p:grpSpPr>
          <p:grpSp>
            <p:nvGrpSpPr>
              <p:cNvPr id="647" name="Google Shape;647;p53"/>
              <p:cNvGrpSpPr/>
              <p:nvPr/>
            </p:nvGrpSpPr>
            <p:grpSpPr>
              <a:xfrm>
                <a:off x="1818382" y="2971595"/>
                <a:ext cx="466728" cy="818636"/>
                <a:chOff x="1818382" y="2942618"/>
                <a:chExt cx="466728" cy="818636"/>
              </a:xfrm>
            </p:grpSpPr>
            <p:sp>
              <p:nvSpPr>
                <p:cNvPr id="648" name="Google Shape;648;p53"/>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53"/>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53"/>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1" name="Google Shape;651;p53"/>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53"/>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653" name="Google Shape;653;p53"/>
          <p:cNvGrpSpPr/>
          <p:nvPr/>
        </p:nvGrpSpPr>
        <p:grpSpPr>
          <a:xfrm>
            <a:off x="8277068" y="-1"/>
            <a:ext cx="905291" cy="2805686"/>
            <a:chOff x="3961868" y="-891976"/>
            <a:chExt cx="905291" cy="2805686"/>
          </a:xfrm>
        </p:grpSpPr>
        <p:grpSp>
          <p:nvGrpSpPr>
            <p:cNvPr id="654" name="Google Shape;654;p53"/>
            <p:cNvGrpSpPr/>
            <p:nvPr/>
          </p:nvGrpSpPr>
          <p:grpSpPr>
            <a:xfrm>
              <a:off x="3961868" y="1008419"/>
              <a:ext cx="905291" cy="905291"/>
              <a:chOff x="764100" y="3623300"/>
              <a:chExt cx="1046700" cy="1046700"/>
            </a:xfrm>
          </p:grpSpPr>
          <p:sp>
            <p:nvSpPr>
              <p:cNvPr id="655" name="Google Shape;655;p53"/>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53"/>
            <p:cNvGrpSpPr/>
            <p:nvPr/>
          </p:nvGrpSpPr>
          <p:grpSpPr>
            <a:xfrm>
              <a:off x="4155315" y="-891976"/>
              <a:ext cx="522826" cy="2613070"/>
              <a:chOff x="2447534" y="1219291"/>
              <a:chExt cx="478297" cy="2390513"/>
            </a:xfrm>
          </p:grpSpPr>
          <p:grpSp>
            <p:nvGrpSpPr>
              <p:cNvPr id="658" name="Google Shape;658;p53"/>
              <p:cNvGrpSpPr/>
              <p:nvPr/>
            </p:nvGrpSpPr>
            <p:grpSpPr>
              <a:xfrm>
                <a:off x="2447534" y="1219291"/>
                <a:ext cx="478297" cy="2390513"/>
                <a:chOff x="2447534" y="1219291"/>
                <a:chExt cx="478297" cy="2390513"/>
              </a:xfrm>
            </p:grpSpPr>
            <p:grpSp>
              <p:nvGrpSpPr>
                <p:cNvPr id="659" name="Google Shape;659;p53"/>
                <p:cNvGrpSpPr/>
                <p:nvPr/>
              </p:nvGrpSpPr>
              <p:grpSpPr>
                <a:xfrm>
                  <a:off x="2447534" y="2971595"/>
                  <a:ext cx="478297" cy="638209"/>
                  <a:chOff x="2447534" y="3081786"/>
                  <a:chExt cx="478297" cy="638209"/>
                </a:xfrm>
              </p:grpSpPr>
              <p:sp>
                <p:nvSpPr>
                  <p:cNvPr id="660" name="Google Shape;660;p53"/>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53"/>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53"/>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3" name="Google Shape;663;p53"/>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53"/>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665" name="Google Shape;665;p53"/>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666" name="Google Shape;666;p53"/>
          <p:cNvGrpSpPr/>
          <p:nvPr/>
        </p:nvGrpSpPr>
        <p:grpSpPr>
          <a:xfrm>
            <a:off x="7726343" y="1"/>
            <a:ext cx="522827" cy="1952267"/>
            <a:chOff x="5194218" y="-536312"/>
            <a:chExt cx="522827" cy="1952267"/>
          </a:xfrm>
        </p:grpSpPr>
        <p:grpSp>
          <p:nvGrpSpPr>
            <p:cNvPr id="667" name="Google Shape;667;p53"/>
            <p:cNvGrpSpPr/>
            <p:nvPr/>
          </p:nvGrpSpPr>
          <p:grpSpPr>
            <a:xfrm>
              <a:off x="5194218" y="893129"/>
              <a:ext cx="522827" cy="522827"/>
              <a:chOff x="764100" y="3623300"/>
              <a:chExt cx="1046700" cy="1046700"/>
            </a:xfrm>
          </p:grpSpPr>
          <p:sp>
            <p:nvSpPr>
              <p:cNvPr id="668" name="Google Shape;668;p53"/>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3"/>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53"/>
            <p:cNvGrpSpPr/>
            <p:nvPr/>
          </p:nvGrpSpPr>
          <p:grpSpPr>
            <a:xfrm>
              <a:off x="5371921" y="-536312"/>
              <a:ext cx="182209" cy="1814066"/>
              <a:chOff x="3305183" y="1663032"/>
              <a:chExt cx="166690" cy="1659561"/>
            </a:xfrm>
          </p:grpSpPr>
          <p:grpSp>
            <p:nvGrpSpPr>
              <p:cNvPr id="671" name="Google Shape;671;p53"/>
              <p:cNvGrpSpPr/>
              <p:nvPr/>
            </p:nvGrpSpPr>
            <p:grpSpPr>
              <a:xfrm>
                <a:off x="3305183" y="1663032"/>
                <a:ext cx="166690" cy="1659561"/>
                <a:chOff x="3305183" y="1663032"/>
                <a:chExt cx="166690" cy="1659561"/>
              </a:xfrm>
            </p:grpSpPr>
            <p:grpSp>
              <p:nvGrpSpPr>
                <p:cNvPr id="672" name="Google Shape;672;p53"/>
                <p:cNvGrpSpPr/>
                <p:nvPr/>
              </p:nvGrpSpPr>
              <p:grpSpPr>
                <a:xfrm>
                  <a:off x="3305183" y="2971595"/>
                  <a:ext cx="166690" cy="350998"/>
                  <a:chOff x="3305183" y="3146560"/>
                  <a:chExt cx="166690" cy="350998"/>
                </a:xfrm>
              </p:grpSpPr>
              <p:sp>
                <p:nvSpPr>
                  <p:cNvPr id="673" name="Google Shape;673;p53"/>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53"/>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53"/>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76" name="Google Shape;676;p53"/>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53"/>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678" name="Google Shape;678;p53"/>
          <p:cNvGrpSpPr/>
          <p:nvPr/>
        </p:nvGrpSpPr>
        <p:grpSpPr>
          <a:xfrm>
            <a:off x="7946297" y="-6"/>
            <a:ext cx="860597" cy="4748536"/>
            <a:chOff x="7824797" y="-1724181"/>
            <a:chExt cx="860597" cy="4748536"/>
          </a:xfrm>
        </p:grpSpPr>
        <p:grpSp>
          <p:nvGrpSpPr>
            <p:cNvPr id="679" name="Google Shape;679;p53"/>
            <p:cNvGrpSpPr/>
            <p:nvPr/>
          </p:nvGrpSpPr>
          <p:grpSpPr>
            <a:xfrm>
              <a:off x="7824797" y="1891931"/>
              <a:ext cx="860597" cy="1132425"/>
              <a:chOff x="764100" y="3623300"/>
              <a:chExt cx="1046700" cy="1046700"/>
            </a:xfrm>
          </p:grpSpPr>
          <p:sp>
            <p:nvSpPr>
              <p:cNvPr id="680" name="Google Shape;680;p53"/>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3"/>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53"/>
            <p:cNvGrpSpPr/>
            <p:nvPr/>
          </p:nvGrpSpPr>
          <p:grpSpPr>
            <a:xfrm>
              <a:off x="8100547" y="-1724181"/>
              <a:ext cx="300376" cy="4529867"/>
              <a:chOff x="3792712" y="-322375"/>
              <a:chExt cx="274793" cy="4144055"/>
            </a:xfrm>
          </p:grpSpPr>
          <p:grpSp>
            <p:nvGrpSpPr>
              <p:cNvPr id="683" name="Google Shape;683;p53"/>
              <p:cNvGrpSpPr/>
              <p:nvPr/>
            </p:nvGrpSpPr>
            <p:grpSpPr>
              <a:xfrm>
                <a:off x="3792712" y="-322375"/>
                <a:ext cx="274793" cy="4144055"/>
                <a:chOff x="3792712" y="-322375"/>
                <a:chExt cx="274793" cy="4144055"/>
              </a:xfrm>
            </p:grpSpPr>
            <p:grpSp>
              <p:nvGrpSpPr>
                <p:cNvPr id="684" name="Google Shape;684;p53"/>
                <p:cNvGrpSpPr/>
                <p:nvPr/>
              </p:nvGrpSpPr>
              <p:grpSpPr>
                <a:xfrm>
                  <a:off x="3792712" y="2971595"/>
                  <a:ext cx="274793" cy="850085"/>
                  <a:chOff x="3792712" y="2879468"/>
                  <a:chExt cx="274793" cy="850085"/>
                </a:xfrm>
              </p:grpSpPr>
              <p:sp>
                <p:nvSpPr>
                  <p:cNvPr id="685" name="Google Shape;685;p53"/>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53"/>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53"/>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8" name="Google Shape;688;p53"/>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53"/>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690" name="Google Shape;690;p53"/>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691" name="Google Shape;691;p53"/>
          <p:cNvGrpSpPr/>
          <p:nvPr/>
        </p:nvGrpSpPr>
        <p:grpSpPr>
          <a:xfrm>
            <a:off x="7060401" y="7"/>
            <a:ext cx="1046700" cy="4149108"/>
            <a:chOff x="1192601" y="-1724180"/>
            <a:chExt cx="1046700" cy="4149108"/>
          </a:xfrm>
        </p:grpSpPr>
        <p:grpSp>
          <p:nvGrpSpPr>
            <p:cNvPr id="692" name="Google Shape;692;p53"/>
            <p:cNvGrpSpPr/>
            <p:nvPr/>
          </p:nvGrpSpPr>
          <p:grpSpPr>
            <a:xfrm>
              <a:off x="1192601" y="1378228"/>
              <a:ext cx="1046700" cy="1046700"/>
              <a:chOff x="764100" y="3623300"/>
              <a:chExt cx="1046700" cy="1046700"/>
            </a:xfrm>
          </p:grpSpPr>
          <p:sp>
            <p:nvSpPr>
              <p:cNvPr id="693" name="Google Shape;693;p53"/>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3"/>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53"/>
            <p:cNvGrpSpPr/>
            <p:nvPr/>
          </p:nvGrpSpPr>
          <p:grpSpPr>
            <a:xfrm>
              <a:off x="1417979" y="-1724180"/>
              <a:ext cx="580390" cy="3855366"/>
              <a:chOff x="522260" y="372820"/>
              <a:chExt cx="530958" cy="3527002"/>
            </a:xfrm>
          </p:grpSpPr>
          <p:grpSp>
            <p:nvGrpSpPr>
              <p:cNvPr id="696" name="Google Shape;696;p53"/>
              <p:cNvGrpSpPr/>
              <p:nvPr/>
            </p:nvGrpSpPr>
            <p:grpSpPr>
              <a:xfrm>
                <a:off x="522260" y="372820"/>
                <a:ext cx="530958" cy="3527002"/>
                <a:chOff x="522260" y="372820"/>
                <a:chExt cx="530958" cy="3527002"/>
              </a:xfrm>
            </p:grpSpPr>
            <p:grpSp>
              <p:nvGrpSpPr>
                <p:cNvPr id="697" name="Google Shape;697;p53"/>
                <p:cNvGrpSpPr/>
                <p:nvPr/>
              </p:nvGrpSpPr>
              <p:grpSpPr>
                <a:xfrm>
                  <a:off x="522260" y="2971595"/>
                  <a:ext cx="530958" cy="928227"/>
                  <a:chOff x="522260" y="2971595"/>
                  <a:chExt cx="530958" cy="928227"/>
                </a:xfrm>
              </p:grpSpPr>
              <p:sp>
                <p:nvSpPr>
                  <p:cNvPr id="698" name="Google Shape;698;p53"/>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53"/>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53"/>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53"/>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02" name="Google Shape;702;p53"/>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53"/>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704" name="Google Shape;704;p53"/>
          <p:cNvGrpSpPr/>
          <p:nvPr/>
        </p:nvGrpSpPr>
        <p:grpSpPr>
          <a:xfrm>
            <a:off x="6010934" y="1"/>
            <a:ext cx="1046700" cy="2793377"/>
            <a:chOff x="6010934" y="1"/>
            <a:chExt cx="1046700" cy="2793377"/>
          </a:xfrm>
        </p:grpSpPr>
        <p:grpSp>
          <p:nvGrpSpPr>
            <p:cNvPr id="705" name="Google Shape;705;p53"/>
            <p:cNvGrpSpPr/>
            <p:nvPr/>
          </p:nvGrpSpPr>
          <p:grpSpPr>
            <a:xfrm>
              <a:off x="6010934" y="1746678"/>
              <a:ext cx="1046700" cy="1046700"/>
              <a:chOff x="764100" y="3623300"/>
              <a:chExt cx="1046700" cy="1046700"/>
            </a:xfrm>
          </p:grpSpPr>
          <p:sp>
            <p:nvSpPr>
              <p:cNvPr id="706" name="Google Shape;706;p53"/>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53"/>
            <p:cNvGrpSpPr/>
            <p:nvPr/>
          </p:nvGrpSpPr>
          <p:grpSpPr>
            <a:xfrm>
              <a:off x="6308747" y="1"/>
              <a:ext cx="441786" cy="2571886"/>
              <a:chOff x="1121941" y="1609666"/>
              <a:chExt cx="404159" cy="2352837"/>
            </a:xfrm>
          </p:grpSpPr>
          <p:grpSp>
            <p:nvGrpSpPr>
              <p:cNvPr id="709" name="Google Shape;709;p53"/>
              <p:cNvGrpSpPr/>
              <p:nvPr/>
            </p:nvGrpSpPr>
            <p:grpSpPr>
              <a:xfrm>
                <a:off x="1121941" y="1609666"/>
                <a:ext cx="404159" cy="2352837"/>
                <a:chOff x="1121941" y="1609666"/>
                <a:chExt cx="404159" cy="2352837"/>
              </a:xfrm>
            </p:grpSpPr>
            <p:grpSp>
              <p:nvGrpSpPr>
                <p:cNvPr id="710" name="Google Shape;710;p53"/>
                <p:cNvGrpSpPr/>
                <p:nvPr/>
              </p:nvGrpSpPr>
              <p:grpSpPr>
                <a:xfrm>
                  <a:off x="1121941" y="2971595"/>
                  <a:ext cx="404159" cy="990908"/>
                  <a:chOff x="1121941" y="2969319"/>
                  <a:chExt cx="404159" cy="990908"/>
                </a:xfrm>
              </p:grpSpPr>
              <p:sp>
                <p:nvSpPr>
                  <p:cNvPr id="711" name="Google Shape;711;p53"/>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53"/>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53"/>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53"/>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15" name="Google Shape;715;p53"/>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53"/>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717" name="Google Shape;717;p53"/>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718" name="Google Shape;718;p53"/>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719" name="Google Shape;719;p53"/>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720" name="Google Shape;720;p53"/>
          <p:cNvGrpSpPr/>
          <p:nvPr/>
        </p:nvGrpSpPr>
        <p:grpSpPr>
          <a:xfrm>
            <a:off x="7144996" y="3810165"/>
            <a:ext cx="157798" cy="180711"/>
            <a:chOff x="3462796" y="2555878"/>
            <a:chExt cx="157798" cy="180711"/>
          </a:xfrm>
        </p:grpSpPr>
        <p:sp>
          <p:nvSpPr>
            <p:cNvPr id="721" name="Google Shape;721;p53"/>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53"/>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53"/>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53"/>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53"/>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53"/>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4"/>
        </a:solidFill>
      </p:bgPr>
    </p:bg>
    <p:spTree>
      <p:nvGrpSpPr>
        <p:cNvPr id="727" name="Shape 727"/>
        <p:cNvGrpSpPr/>
        <p:nvPr/>
      </p:nvGrpSpPr>
      <p:grpSpPr>
        <a:xfrm>
          <a:off x="0" y="0"/>
          <a:ext cx="0" cy="0"/>
          <a:chOff x="0" y="0"/>
          <a:chExt cx="0" cy="0"/>
        </a:xfrm>
      </p:grpSpPr>
      <p:sp>
        <p:nvSpPr>
          <p:cNvPr id="728" name="Google Shape;728;p54"/>
          <p:cNvSpPr/>
          <p:nvPr/>
        </p:nvSpPr>
        <p:spPr>
          <a:xfrm>
            <a:off x="-132700" y="532398"/>
            <a:ext cx="1117500" cy="1117500"/>
          </a:xfrm>
          <a:prstGeom prst="chord">
            <a:avLst>
              <a:gd fmla="val 13399399" name="adj1"/>
              <a:gd fmla="val 8184747" name="adj2"/>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4"/>
          <p:cNvSpPr/>
          <p:nvPr/>
        </p:nvSpPr>
        <p:spPr>
          <a:xfrm>
            <a:off x="820" y="665918"/>
            <a:ext cx="850500" cy="850500"/>
          </a:xfrm>
          <a:prstGeom prst="chord">
            <a:avLst>
              <a:gd fmla="val 11949430" name="adj1"/>
              <a:gd fmla="val 9637875" name="adj2"/>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4"/>
          <p:cNvSpPr txBox="1"/>
          <p:nvPr>
            <p:ph idx="1" type="body"/>
          </p:nvPr>
        </p:nvSpPr>
        <p:spPr>
          <a:xfrm>
            <a:off x="779100" y="946325"/>
            <a:ext cx="5134800" cy="3510000"/>
          </a:xfrm>
          <a:prstGeom prst="rect">
            <a:avLst/>
          </a:prstGeom>
        </p:spPr>
        <p:txBody>
          <a:bodyPr anchorCtr="0" anchor="t" bIns="0" lIns="0" spcFirstLastPara="1" rIns="0" wrap="square" tIns="0">
            <a:noAutofit/>
          </a:bodyPr>
          <a:lstStyle>
            <a:lvl1pPr indent="-457200" lvl="0" marL="457200" rtl="0">
              <a:spcBef>
                <a:spcPts val="0"/>
              </a:spcBef>
              <a:spcAft>
                <a:spcPts val="0"/>
              </a:spcAft>
              <a:buClr>
                <a:schemeClr val="dk1"/>
              </a:buClr>
              <a:buSzPts val="3600"/>
              <a:buChar char="⊹"/>
              <a:defRPr sz="3600"/>
            </a:lvl1pPr>
            <a:lvl2pPr indent="-457200" lvl="1" marL="914400" rtl="0">
              <a:spcBef>
                <a:spcPts val="800"/>
              </a:spcBef>
              <a:spcAft>
                <a:spcPts val="0"/>
              </a:spcAft>
              <a:buClr>
                <a:schemeClr val="dk1"/>
              </a:buClr>
              <a:buSzPts val="3600"/>
              <a:buChar char="×"/>
              <a:defRPr sz="3600"/>
            </a:lvl2pPr>
            <a:lvl3pPr indent="-457200" lvl="2" marL="1371600" rtl="0">
              <a:spcBef>
                <a:spcPts val="800"/>
              </a:spcBef>
              <a:spcAft>
                <a:spcPts val="0"/>
              </a:spcAft>
              <a:buClr>
                <a:schemeClr val="dk1"/>
              </a:buClr>
              <a:buSzPts val="3600"/>
              <a:buChar char="⬩"/>
              <a:defRPr sz="3600"/>
            </a:lvl3pPr>
            <a:lvl4pPr indent="-457200" lvl="3" marL="1828800" rtl="0">
              <a:spcBef>
                <a:spcPts val="800"/>
              </a:spcBef>
              <a:spcAft>
                <a:spcPts val="0"/>
              </a:spcAft>
              <a:buSzPts val="3600"/>
              <a:buChar char="●"/>
              <a:defRPr sz="3600"/>
            </a:lvl4pPr>
            <a:lvl5pPr indent="-457200" lvl="4" marL="2286000" rtl="0">
              <a:spcBef>
                <a:spcPts val="800"/>
              </a:spcBef>
              <a:spcAft>
                <a:spcPts val="0"/>
              </a:spcAft>
              <a:buSzPts val="3600"/>
              <a:buChar char="○"/>
              <a:defRPr sz="3600"/>
            </a:lvl5pPr>
            <a:lvl6pPr indent="-457200" lvl="5" marL="2743200" rtl="0">
              <a:spcBef>
                <a:spcPts val="800"/>
              </a:spcBef>
              <a:spcAft>
                <a:spcPts val="0"/>
              </a:spcAft>
              <a:buSzPts val="3600"/>
              <a:buChar char="■"/>
              <a:defRPr sz="3600"/>
            </a:lvl6pPr>
            <a:lvl7pPr indent="-457200" lvl="6" marL="3200400" rtl="0">
              <a:spcBef>
                <a:spcPts val="800"/>
              </a:spcBef>
              <a:spcAft>
                <a:spcPts val="0"/>
              </a:spcAft>
              <a:buSzPts val="3600"/>
              <a:buChar char="●"/>
              <a:defRPr sz="3600"/>
            </a:lvl7pPr>
            <a:lvl8pPr indent="-457200" lvl="7" marL="3657600" rtl="0">
              <a:spcBef>
                <a:spcPts val="800"/>
              </a:spcBef>
              <a:spcAft>
                <a:spcPts val="0"/>
              </a:spcAft>
              <a:buSzPts val="3600"/>
              <a:buChar char="○"/>
              <a:defRPr sz="3600"/>
            </a:lvl8pPr>
            <a:lvl9pPr indent="-457200" lvl="8" marL="4114800" rtl="0">
              <a:spcBef>
                <a:spcPts val="800"/>
              </a:spcBef>
              <a:spcAft>
                <a:spcPts val="800"/>
              </a:spcAft>
              <a:buSzPts val="3600"/>
              <a:buChar char="■"/>
              <a:defRPr sz="3600"/>
            </a:lvl9pPr>
          </a:lstStyle>
          <a:p/>
        </p:txBody>
      </p:sp>
      <p:sp>
        <p:nvSpPr>
          <p:cNvPr id="731" name="Google Shape;731;p54"/>
          <p:cNvSpPr txBox="1"/>
          <p:nvPr/>
        </p:nvSpPr>
        <p:spPr>
          <a:xfrm>
            <a:off x="167203" y="854053"/>
            <a:ext cx="4989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6000">
                <a:solidFill>
                  <a:schemeClr val="accent1"/>
                </a:solidFill>
                <a:latin typeface="Encode Sans Semi Condensed"/>
                <a:ea typeface="Encode Sans Semi Condensed"/>
                <a:cs typeface="Encode Sans Semi Condensed"/>
                <a:sym typeface="Encode Sans Semi Condensed"/>
              </a:rPr>
              <a:t>“</a:t>
            </a:r>
            <a:endParaRPr b="1" sz="6000">
              <a:solidFill>
                <a:schemeClr val="accent1"/>
              </a:solidFill>
              <a:latin typeface="Encode Sans Semi Condensed"/>
              <a:ea typeface="Encode Sans Semi Condensed"/>
              <a:cs typeface="Encode Sans Semi Condensed"/>
              <a:sym typeface="Encode Sans Semi Condensed"/>
            </a:endParaRPr>
          </a:p>
        </p:txBody>
      </p:sp>
      <p:sp>
        <p:nvSpPr>
          <p:cNvPr id="732" name="Google Shape;732;p54"/>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733" name="Google Shape;733;p54"/>
          <p:cNvGrpSpPr/>
          <p:nvPr/>
        </p:nvGrpSpPr>
        <p:grpSpPr>
          <a:xfrm>
            <a:off x="6196930" y="-29"/>
            <a:ext cx="2985505" cy="4610466"/>
            <a:chOff x="6196930" y="-29"/>
            <a:chExt cx="2985505" cy="4610466"/>
          </a:xfrm>
        </p:grpSpPr>
        <p:grpSp>
          <p:nvGrpSpPr>
            <p:cNvPr id="734" name="Google Shape;734;p54"/>
            <p:cNvGrpSpPr/>
            <p:nvPr/>
          </p:nvGrpSpPr>
          <p:grpSpPr>
            <a:xfrm>
              <a:off x="7737776" y="-17"/>
              <a:ext cx="448629" cy="4610455"/>
              <a:chOff x="6798998" y="-1296139"/>
              <a:chExt cx="476555" cy="4897445"/>
            </a:xfrm>
          </p:grpSpPr>
          <p:sp>
            <p:nvSpPr>
              <p:cNvPr id="735" name="Google Shape;735;p54"/>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54"/>
              <p:cNvSpPr/>
              <p:nvPr/>
            </p:nvSpPr>
            <p:spPr>
              <a:xfrm>
                <a:off x="7026850" y="-1296139"/>
                <a:ext cx="17700" cy="42711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54"/>
            <p:cNvGrpSpPr/>
            <p:nvPr/>
          </p:nvGrpSpPr>
          <p:grpSpPr>
            <a:xfrm>
              <a:off x="8636876" y="46"/>
              <a:ext cx="382387" cy="1450044"/>
              <a:chOff x="5578966" y="2422197"/>
              <a:chExt cx="406190" cy="1540306"/>
            </a:xfrm>
          </p:grpSpPr>
          <p:sp>
            <p:nvSpPr>
              <p:cNvPr id="738" name="Google Shape;738;p54"/>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54"/>
              <p:cNvSpPr/>
              <p:nvPr/>
            </p:nvSpPr>
            <p:spPr>
              <a:xfrm>
                <a:off x="5774600" y="2422197"/>
                <a:ext cx="17700" cy="552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54"/>
            <p:cNvGrpSpPr/>
            <p:nvPr/>
          </p:nvGrpSpPr>
          <p:grpSpPr>
            <a:xfrm>
              <a:off x="8035385" y="23"/>
              <a:ext cx="439174" cy="2683136"/>
              <a:chOff x="6176324" y="940075"/>
              <a:chExt cx="466512" cy="2850155"/>
            </a:xfrm>
          </p:grpSpPr>
          <p:sp>
            <p:nvSpPr>
              <p:cNvPr id="741" name="Google Shape;741;p54"/>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54"/>
              <p:cNvSpPr/>
              <p:nvPr/>
            </p:nvSpPr>
            <p:spPr>
              <a:xfrm>
                <a:off x="6400713" y="940075"/>
                <a:ext cx="17700" cy="2034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54"/>
            <p:cNvGrpSpPr/>
            <p:nvPr/>
          </p:nvGrpSpPr>
          <p:grpSpPr>
            <a:xfrm>
              <a:off x="6363022" y="42"/>
              <a:ext cx="160482" cy="1242299"/>
              <a:chOff x="7576714" y="2009363"/>
              <a:chExt cx="170472" cy="1319629"/>
            </a:xfrm>
          </p:grpSpPr>
          <p:sp>
            <p:nvSpPr>
              <p:cNvPr id="744" name="Google Shape;744;p54"/>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54"/>
              <p:cNvSpPr/>
              <p:nvPr/>
            </p:nvSpPr>
            <p:spPr>
              <a:xfrm>
                <a:off x="7652975" y="2009363"/>
                <a:ext cx="17700" cy="9657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54"/>
            <p:cNvGrpSpPr/>
            <p:nvPr/>
          </p:nvGrpSpPr>
          <p:grpSpPr>
            <a:xfrm>
              <a:off x="6999976" y="11"/>
              <a:ext cx="271476" cy="3307837"/>
              <a:chOff x="7883572" y="308161"/>
              <a:chExt cx="288375" cy="3513742"/>
            </a:xfrm>
          </p:grpSpPr>
          <p:sp>
            <p:nvSpPr>
              <p:cNvPr id="747" name="Google Shape;747;p54"/>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54"/>
              <p:cNvSpPr/>
              <p:nvPr/>
            </p:nvSpPr>
            <p:spPr>
              <a:xfrm>
                <a:off x="8024899" y="308161"/>
                <a:ext cx="17700" cy="26670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54"/>
            <p:cNvGrpSpPr/>
            <p:nvPr/>
          </p:nvGrpSpPr>
          <p:grpSpPr>
            <a:xfrm>
              <a:off x="6827964" y="636458"/>
              <a:ext cx="230791" cy="243118"/>
              <a:chOff x="3770248" y="2527300"/>
              <a:chExt cx="180404" cy="190055"/>
            </a:xfrm>
          </p:grpSpPr>
          <p:sp>
            <p:nvSpPr>
              <p:cNvPr id="750" name="Google Shape;750;p54"/>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54"/>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54"/>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54"/>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4" name="Google Shape;754;p54"/>
            <p:cNvGrpSpPr/>
            <p:nvPr/>
          </p:nvGrpSpPr>
          <p:grpSpPr>
            <a:xfrm>
              <a:off x="8763367" y="2641902"/>
              <a:ext cx="230809" cy="243156"/>
              <a:chOff x="3770248" y="2527300"/>
              <a:chExt cx="180404" cy="190055"/>
            </a:xfrm>
          </p:grpSpPr>
          <p:sp>
            <p:nvSpPr>
              <p:cNvPr id="755" name="Google Shape;755;p54"/>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54"/>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54"/>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54"/>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9" name="Google Shape;759;p54"/>
            <p:cNvGrpSpPr/>
            <p:nvPr/>
          </p:nvGrpSpPr>
          <p:grpSpPr>
            <a:xfrm rot="5400000">
              <a:off x="8655427" y="4253521"/>
              <a:ext cx="201871" cy="231166"/>
              <a:chOff x="3462796" y="2555878"/>
              <a:chExt cx="157798" cy="180711"/>
            </a:xfrm>
          </p:grpSpPr>
          <p:sp>
            <p:nvSpPr>
              <p:cNvPr id="760" name="Google Shape;760;p54"/>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54"/>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54"/>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54"/>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54"/>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54"/>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6" name="Google Shape;766;p54"/>
            <p:cNvGrpSpPr/>
            <p:nvPr/>
          </p:nvGrpSpPr>
          <p:grpSpPr>
            <a:xfrm rot="-2700000">
              <a:off x="7375305" y="1863439"/>
              <a:ext cx="169840" cy="178926"/>
              <a:chOff x="3770248" y="2527300"/>
              <a:chExt cx="180404" cy="190055"/>
            </a:xfrm>
          </p:grpSpPr>
          <p:sp>
            <p:nvSpPr>
              <p:cNvPr id="767" name="Google Shape;767;p54"/>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54"/>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54"/>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54"/>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1" name="Google Shape;771;p54"/>
            <p:cNvGrpSpPr/>
            <p:nvPr/>
          </p:nvGrpSpPr>
          <p:grpSpPr>
            <a:xfrm>
              <a:off x="6800134" y="23"/>
              <a:ext cx="985363" cy="1665685"/>
              <a:chOff x="2484475" y="1329455"/>
              <a:chExt cx="1046700" cy="1769370"/>
            </a:xfrm>
          </p:grpSpPr>
          <p:sp>
            <p:nvSpPr>
              <p:cNvPr id="772" name="Google Shape;772;p54"/>
              <p:cNvSpPr/>
              <p:nvPr/>
            </p:nvSpPr>
            <p:spPr>
              <a:xfrm>
                <a:off x="2484475" y="2052125"/>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2643144" y="2210793"/>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54"/>
              <p:cNvGrpSpPr/>
              <p:nvPr/>
            </p:nvGrpSpPr>
            <p:grpSpPr>
              <a:xfrm>
                <a:off x="2769703" y="1329455"/>
                <a:ext cx="510180" cy="1483501"/>
                <a:chOff x="1818382" y="2433081"/>
                <a:chExt cx="466728" cy="1357150"/>
              </a:xfrm>
            </p:grpSpPr>
            <p:grpSp>
              <p:nvGrpSpPr>
                <p:cNvPr id="775" name="Google Shape;775;p54"/>
                <p:cNvGrpSpPr/>
                <p:nvPr/>
              </p:nvGrpSpPr>
              <p:grpSpPr>
                <a:xfrm>
                  <a:off x="1818382" y="2971595"/>
                  <a:ext cx="466728" cy="818636"/>
                  <a:chOff x="1818382" y="2942618"/>
                  <a:chExt cx="466728" cy="818636"/>
                </a:xfrm>
              </p:grpSpPr>
              <p:sp>
                <p:nvSpPr>
                  <p:cNvPr id="776" name="Google Shape;776;p54"/>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54"/>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54"/>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79" name="Google Shape;779;p54"/>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4"/>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781" name="Google Shape;781;p54"/>
            <p:cNvGrpSpPr/>
            <p:nvPr/>
          </p:nvGrpSpPr>
          <p:grpSpPr>
            <a:xfrm>
              <a:off x="8330194" y="-10"/>
              <a:ext cx="852241" cy="2641273"/>
              <a:chOff x="3961868" y="-891976"/>
              <a:chExt cx="905291" cy="2805686"/>
            </a:xfrm>
          </p:grpSpPr>
          <p:grpSp>
            <p:nvGrpSpPr>
              <p:cNvPr id="782" name="Google Shape;782;p54"/>
              <p:cNvGrpSpPr/>
              <p:nvPr/>
            </p:nvGrpSpPr>
            <p:grpSpPr>
              <a:xfrm>
                <a:off x="3961868" y="1008419"/>
                <a:ext cx="905291" cy="905291"/>
                <a:chOff x="764100" y="3623300"/>
                <a:chExt cx="1046700" cy="1046700"/>
              </a:xfrm>
            </p:grpSpPr>
            <p:sp>
              <p:nvSpPr>
                <p:cNvPr id="783" name="Google Shape;783;p54"/>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54"/>
              <p:cNvGrpSpPr/>
              <p:nvPr/>
            </p:nvGrpSpPr>
            <p:grpSpPr>
              <a:xfrm>
                <a:off x="4155315" y="-891976"/>
                <a:ext cx="522826" cy="2613070"/>
                <a:chOff x="2447534" y="1219291"/>
                <a:chExt cx="478297" cy="2390513"/>
              </a:xfrm>
            </p:grpSpPr>
            <p:grpSp>
              <p:nvGrpSpPr>
                <p:cNvPr id="786" name="Google Shape;786;p54"/>
                <p:cNvGrpSpPr/>
                <p:nvPr/>
              </p:nvGrpSpPr>
              <p:grpSpPr>
                <a:xfrm>
                  <a:off x="2447534" y="1219291"/>
                  <a:ext cx="478297" cy="2390513"/>
                  <a:chOff x="2447534" y="1219291"/>
                  <a:chExt cx="478297" cy="2390513"/>
                </a:xfrm>
              </p:grpSpPr>
              <p:grpSp>
                <p:nvGrpSpPr>
                  <p:cNvPr id="787" name="Google Shape;787;p54"/>
                  <p:cNvGrpSpPr/>
                  <p:nvPr/>
                </p:nvGrpSpPr>
                <p:grpSpPr>
                  <a:xfrm>
                    <a:off x="2447534" y="2971595"/>
                    <a:ext cx="478297" cy="638209"/>
                    <a:chOff x="2447534" y="3081786"/>
                    <a:chExt cx="478297" cy="638209"/>
                  </a:xfrm>
                </p:grpSpPr>
                <p:sp>
                  <p:nvSpPr>
                    <p:cNvPr id="788" name="Google Shape;788;p54"/>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54"/>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54"/>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91" name="Google Shape;791;p54"/>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54"/>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793" name="Google Shape;793;p54"/>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794" name="Google Shape;794;p54"/>
            <p:cNvGrpSpPr/>
            <p:nvPr/>
          </p:nvGrpSpPr>
          <p:grpSpPr>
            <a:xfrm>
              <a:off x="7811773" y="-2"/>
              <a:ext cx="492189" cy="1837864"/>
              <a:chOff x="5194218" y="-536312"/>
              <a:chExt cx="522827" cy="1952267"/>
            </a:xfrm>
          </p:grpSpPr>
          <p:grpSp>
            <p:nvGrpSpPr>
              <p:cNvPr id="795" name="Google Shape;795;p54"/>
              <p:cNvGrpSpPr/>
              <p:nvPr/>
            </p:nvGrpSpPr>
            <p:grpSpPr>
              <a:xfrm>
                <a:off x="5194218" y="893129"/>
                <a:ext cx="522827" cy="522827"/>
                <a:chOff x="764100" y="3623300"/>
                <a:chExt cx="1046700" cy="1046700"/>
              </a:xfrm>
            </p:grpSpPr>
            <p:sp>
              <p:nvSpPr>
                <p:cNvPr id="796" name="Google Shape;796;p54"/>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54"/>
              <p:cNvGrpSpPr/>
              <p:nvPr/>
            </p:nvGrpSpPr>
            <p:grpSpPr>
              <a:xfrm>
                <a:off x="5371921" y="-536312"/>
                <a:ext cx="182209" cy="1814066"/>
                <a:chOff x="3305183" y="1663032"/>
                <a:chExt cx="166690" cy="1659561"/>
              </a:xfrm>
            </p:grpSpPr>
            <p:grpSp>
              <p:nvGrpSpPr>
                <p:cNvPr id="799" name="Google Shape;799;p54"/>
                <p:cNvGrpSpPr/>
                <p:nvPr/>
              </p:nvGrpSpPr>
              <p:grpSpPr>
                <a:xfrm>
                  <a:off x="3305183" y="1663032"/>
                  <a:ext cx="166690" cy="1659561"/>
                  <a:chOff x="3305183" y="1663032"/>
                  <a:chExt cx="166690" cy="1659561"/>
                </a:xfrm>
              </p:grpSpPr>
              <p:grpSp>
                <p:nvGrpSpPr>
                  <p:cNvPr id="800" name="Google Shape;800;p54"/>
                  <p:cNvGrpSpPr/>
                  <p:nvPr/>
                </p:nvGrpSpPr>
                <p:grpSpPr>
                  <a:xfrm>
                    <a:off x="3305183" y="2971595"/>
                    <a:ext cx="166690" cy="350998"/>
                    <a:chOff x="3305183" y="3146560"/>
                    <a:chExt cx="166690" cy="350998"/>
                  </a:xfrm>
                </p:grpSpPr>
                <p:sp>
                  <p:nvSpPr>
                    <p:cNvPr id="801" name="Google Shape;801;p54"/>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54"/>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54"/>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04" name="Google Shape;804;p54"/>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54"/>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806" name="Google Shape;806;p54"/>
            <p:cNvGrpSpPr/>
            <p:nvPr/>
          </p:nvGrpSpPr>
          <p:grpSpPr>
            <a:xfrm>
              <a:off x="8018879" y="-29"/>
              <a:ext cx="810166" cy="4470272"/>
              <a:chOff x="7824797" y="-1724181"/>
              <a:chExt cx="860597" cy="4748536"/>
            </a:xfrm>
          </p:grpSpPr>
          <p:grpSp>
            <p:nvGrpSpPr>
              <p:cNvPr id="807" name="Google Shape;807;p54"/>
              <p:cNvGrpSpPr/>
              <p:nvPr/>
            </p:nvGrpSpPr>
            <p:grpSpPr>
              <a:xfrm>
                <a:off x="7824797" y="1891931"/>
                <a:ext cx="860597" cy="1132425"/>
                <a:chOff x="764100" y="3623300"/>
                <a:chExt cx="1046700" cy="1046700"/>
              </a:xfrm>
            </p:grpSpPr>
            <p:sp>
              <p:nvSpPr>
                <p:cNvPr id="808" name="Google Shape;808;p54"/>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54"/>
              <p:cNvGrpSpPr/>
              <p:nvPr/>
            </p:nvGrpSpPr>
            <p:grpSpPr>
              <a:xfrm>
                <a:off x="8100547" y="-1724181"/>
                <a:ext cx="300376" cy="4529867"/>
                <a:chOff x="3792712" y="-322375"/>
                <a:chExt cx="274793" cy="4144055"/>
              </a:xfrm>
            </p:grpSpPr>
            <p:grpSp>
              <p:nvGrpSpPr>
                <p:cNvPr id="811" name="Google Shape;811;p54"/>
                <p:cNvGrpSpPr/>
                <p:nvPr/>
              </p:nvGrpSpPr>
              <p:grpSpPr>
                <a:xfrm>
                  <a:off x="3792712" y="-322375"/>
                  <a:ext cx="274793" cy="4144055"/>
                  <a:chOff x="3792712" y="-322375"/>
                  <a:chExt cx="274793" cy="4144055"/>
                </a:xfrm>
              </p:grpSpPr>
              <p:grpSp>
                <p:nvGrpSpPr>
                  <p:cNvPr id="812" name="Google Shape;812;p54"/>
                  <p:cNvGrpSpPr/>
                  <p:nvPr/>
                </p:nvGrpSpPr>
                <p:grpSpPr>
                  <a:xfrm>
                    <a:off x="3792712" y="2971595"/>
                    <a:ext cx="274793" cy="850085"/>
                    <a:chOff x="3792712" y="2879468"/>
                    <a:chExt cx="274793" cy="850085"/>
                  </a:xfrm>
                </p:grpSpPr>
                <p:sp>
                  <p:nvSpPr>
                    <p:cNvPr id="813" name="Google Shape;813;p54"/>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54"/>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54"/>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16" name="Google Shape;816;p54"/>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54"/>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818" name="Google Shape;818;p54"/>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819" name="Google Shape;819;p54"/>
            <p:cNvGrpSpPr/>
            <p:nvPr/>
          </p:nvGrpSpPr>
          <p:grpSpPr>
            <a:xfrm>
              <a:off x="7184797" y="-17"/>
              <a:ext cx="985363" cy="3905971"/>
              <a:chOff x="1192601" y="-1724180"/>
              <a:chExt cx="1046700" cy="4149108"/>
            </a:xfrm>
          </p:grpSpPr>
          <p:grpSp>
            <p:nvGrpSpPr>
              <p:cNvPr id="820" name="Google Shape;820;p54"/>
              <p:cNvGrpSpPr/>
              <p:nvPr/>
            </p:nvGrpSpPr>
            <p:grpSpPr>
              <a:xfrm>
                <a:off x="1192601" y="1378228"/>
                <a:ext cx="1046700" cy="1046700"/>
                <a:chOff x="764100" y="3623300"/>
                <a:chExt cx="1046700" cy="1046700"/>
              </a:xfrm>
            </p:grpSpPr>
            <p:sp>
              <p:nvSpPr>
                <p:cNvPr id="821" name="Google Shape;821;p54"/>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54"/>
              <p:cNvGrpSpPr/>
              <p:nvPr/>
            </p:nvGrpSpPr>
            <p:grpSpPr>
              <a:xfrm>
                <a:off x="1417979" y="-1724180"/>
                <a:ext cx="580390" cy="3855366"/>
                <a:chOff x="522260" y="372820"/>
                <a:chExt cx="530958" cy="3527002"/>
              </a:xfrm>
            </p:grpSpPr>
            <p:grpSp>
              <p:nvGrpSpPr>
                <p:cNvPr id="824" name="Google Shape;824;p54"/>
                <p:cNvGrpSpPr/>
                <p:nvPr/>
              </p:nvGrpSpPr>
              <p:grpSpPr>
                <a:xfrm>
                  <a:off x="522260" y="372820"/>
                  <a:ext cx="530958" cy="3527002"/>
                  <a:chOff x="522260" y="372820"/>
                  <a:chExt cx="530958" cy="3527002"/>
                </a:xfrm>
              </p:grpSpPr>
              <p:grpSp>
                <p:nvGrpSpPr>
                  <p:cNvPr id="825" name="Google Shape;825;p54"/>
                  <p:cNvGrpSpPr/>
                  <p:nvPr/>
                </p:nvGrpSpPr>
                <p:grpSpPr>
                  <a:xfrm>
                    <a:off x="522260" y="2971595"/>
                    <a:ext cx="530958" cy="928227"/>
                    <a:chOff x="522260" y="2971595"/>
                    <a:chExt cx="530958" cy="928227"/>
                  </a:xfrm>
                </p:grpSpPr>
                <p:sp>
                  <p:nvSpPr>
                    <p:cNvPr id="826" name="Google Shape;826;p54"/>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54"/>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54"/>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54"/>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30" name="Google Shape;830;p54"/>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54"/>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832" name="Google Shape;832;p54"/>
            <p:cNvGrpSpPr/>
            <p:nvPr/>
          </p:nvGrpSpPr>
          <p:grpSpPr>
            <a:xfrm>
              <a:off x="6196930" y="7"/>
              <a:ext cx="985363" cy="2629685"/>
              <a:chOff x="6010934" y="1"/>
              <a:chExt cx="1046700" cy="2793377"/>
            </a:xfrm>
          </p:grpSpPr>
          <p:grpSp>
            <p:nvGrpSpPr>
              <p:cNvPr id="833" name="Google Shape;833;p54"/>
              <p:cNvGrpSpPr/>
              <p:nvPr/>
            </p:nvGrpSpPr>
            <p:grpSpPr>
              <a:xfrm>
                <a:off x="6010934" y="1746678"/>
                <a:ext cx="1046700" cy="1046700"/>
                <a:chOff x="764100" y="3623300"/>
                <a:chExt cx="1046700" cy="1046700"/>
              </a:xfrm>
            </p:grpSpPr>
            <p:sp>
              <p:nvSpPr>
                <p:cNvPr id="834" name="Google Shape;834;p54"/>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54"/>
              <p:cNvGrpSpPr/>
              <p:nvPr/>
            </p:nvGrpSpPr>
            <p:grpSpPr>
              <a:xfrm>
                <a:off x="6308747" y="1"/>
                <a:ext cx="441786" cy="2571886"/>
                <a:chOff x="1121941" y="1609666"/>
                <a:chExt cx="404159" cy="2352837"/>
              </a:xfrm>
            </p:grpSpPr>
            <p:grpSp>
              <p:nvGrpSpPr>
                <p:cNvPr id="837" name="Google Shape;837;p54"/>
                <p:cNvGrpSpPr/>
                <p:nvPr/>
              </p:nvGrpSpPr>
              <p:grpSpPr>
                <a:xfrm>
                  <a:off x="1121941" y="1609666"/>
                  <a:ext cx="404159" cy="2352837"/>
                  <a:chOff x="1121941" y="1609666"/>
                  <a:chExt cx="404159" cy="2352837"/>
                </a:xfrm>
              </p:grpSpPr>
              <p:grpSp>
                <p:nvGrpSpPr>
                  <p:cNvPr id="838" name="Google Shape;838;p54"/>
                  <p:cNvGrpSpPr/>
                  <p:nvPr/>
                </p:nvGrpSpPr>
                <p:grpSpPr>
                  <a:xfrm>
                    <a:off x="1121941" y="2971595"/>
                    <a:ext cx="404159" cy="990908"/>
                    <a:chOff x="1121941" y="2969319"/>
                    <a:chExt cx="404159" cy="990908"/>
                  </a:xfrm>
                </p:grpSpPr>
                <p:sp>
                  <p:nvSpPr>
                    <p:cNvPr id="839" name="Google Shape;839;p54"/>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54"/>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54"/>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54"/>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43" name="Google Shape;843;p54"/>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54"/>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845" name="Google Shape;845;p54"/>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846" name="Google Shape;846;p54"/>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847" name="Google Shape;847;p54"/>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848" name="Google Shape;848;p54"/>
            <p:cNvGrpSpPr/>
            <p:nvPr/>
          </p:nvGrpSpPr>
          <p:grpSpPr>
            <a:xfrm>
              <a:off x="7192739" y="3730341"/>
              <a:ext cx="148551" cy="170121"/>
              <a:chOff x="3462796" y="2555878"/>
              <a:chExt cx="157798" cy="180711"/>
            </a:xfrm>
          </p:grpSpPr>
          <p:sp>
            <p:nvSpPr>
              <p:cNvPr id="849" name="Google Shape;849;p54"/>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54"/>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1" name="Google Shape;851;p54"/>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54"/>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54"/>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54"/>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855" name="Shape 855"/>
        <p:cNvGrpSpPr/>
        <p:nvPr/>
      </p:nvGrpSpPr>
      <p:grpSpPr>
        <a:xfrm>
          <a:off x="0" y="0"/>
          <a:ext cx="0" cy="0"/>
          <a:chOff x="0" y="0"/>
          <a:chExt cx="0" cy="0"/>
        </a:xfrm>
      </p:grpSpPr>
      <p:sp>
        <p:nvSpPr>
          <p:cNvPr id="856" name="Google Shape;856;p55"/>
          <p:cNvSpPr txBox="1"/>
          <p:nvPr>
            <p:ph type="title"/>
          </p:nvPr>
        </p:nvSpPr>
        <p:spPr>
          <a:xfrm>
            <a:off x="702900" y="760925"/>
            <a:ext cx="5660100" cy="471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57" name="Google Shape;857;p55"/>
          <p:cNvSpPr txBox="1"/>
          <p:nvPr>
            <p:ph idx="1" type="body"/>
          </p:nvPr>
        </p:nvSpPr>
        <p:spPr>
          <a:xfrm>
            <a:off x="702900" y="1430148"/>
            <a:ext cx="56601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858" name="Google Shape;858;p55"/>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859" name="Google Shape;859;p55"/>
          <p:cNvGrpSpPr/>
          <p:nvPr/>
        </p:nvGrpSpPr>
        <p:grpSpPr>
          <a:xfrm>
            <a:off x="6196930" y="-29"/>
            <a:ext cx="2985505" cy="4610466"/>
            <a:chOff x="6196930" y="-29"/>
            <a:chExt cx="2985505" cy="4610466"/>
          </a:xfrm>
        </p:grpSpPr>
        <p:grpSp>
          <p:nvGrpSpPr>
            <p:cNvPr id="860" name="Google Shape;860;p55"/>
            <p:cNvGrpSpPr/>
            <p:nvPr/>
          </p:nvGrpSpPr>
          <p:grpSpPr>
            <a:xfrm>
              <a:off x="7737776" y="-17"/>
              <a:ext cx="448629" cy="4610455"/>
              <a:chOff x="6798998" y="-1296139"/>
              <a:chExt cx="476555" cy="4897445"/>
            </a:xfrm>
          </p:grpSpPr>
          <p:sp>
            <p:nvSpPr>
              <p:cNvPr id="861" name="Google Shape;861;p55"/>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55"/>
              <p:cNvSpPr/>
              <p:nvPr/>
            </p:nvSpPr>
            <p:spPr>
              <a:xfrm>
                <a:off x="7026850" y="-1296139"/>
                <a:ext cx="17700" cy="42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55"/>
            <p:cNvGrpSpPr/>
            <p:nvPr/>
          </p:nvGrpSpPr>
          <p:grpSpPr>
            <a:xfrm>
              <a:off x="8636876" y="46"/>
              <a:ext cx="382387" cy="1450044"/>
              <a:chOff x="5578966" y="2422197"/>
              <a:chExt cx="406190" cy="1540306"/>
            </a:xfrm>
          </p:grpSpPr>
          <p:sp>
            <p:nvSpPr>
              <p:cNvPr id="864" name="Google Shape;864;p55"/>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55"/>
              <p:cNvSpPr/>
              <p:nvPr/>
            </p:nvSpPr>
            <p:spPr>
              <a:xfrm>
                <a:off x="5774600" y="2422197"/>
                <a:ext cx="17700" cy="55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55"/>
            <p:cNvGrpSpPr/>
            <p:nvPr/>
          </p:nvGrpSpPr>
          <p:grpSpPr>
            <a:xfrm>
              <a:off x="8035385" y="23"/>
              <a:ext cx="439174" cy="2683136"/>
              <a:chOff x="6176324" y="940075"/>
              <a:chExt cx="466512" cy="2850155"/>
            </a:xfrm>
          </p:grpSpPr>
          <p:sp>
            <p:nvSpPr>
              <p:cNvPr id="867" name="Google Shape;867;p55"/>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55"/>
              <p:cNvSpPr/>
              <p:nvPr/>
            </p:nvSpPr>
            <p:spPr>
              <a:xfrm>
                <a:off x="6400713" y="940075"/>
                <a:ext cx="17700" cy="20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55"/>
            <p:cNvGrpSpPr/>
            <p:nvPr/>
          </p:nvGrpSpPr>
          <p:grpSpPr>
            <a:xfrm>
              <a:off x="6363022" y="42"/>
              <a:ext cx="160482" cy="1242299"/>
              <a:chOff x="7576714" y="2009363"/>
              <a:chExt cx="170472" cy="1319629"/>
            </a:xfrm>
          </p:grpSpPr>
          <p:sp>
            <p:nvSpPr>
              <p:cNvPr id="870" name="Google Shape;870;p55"/>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55"/>
              <p:cNvSpPr/>
              <p:nvPr/>
            </p:nvSpPr>
            <p:spPr>
              <a:xfrm>
                <a:off x="7652975" y="2009363"/>
                <a:ext cx="17700" cy="9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55"/>
            <p:cNvGrpSpPr/>
            <p:nvPr/>
          </p:nvGrpSpPr>
          <p:grpSpPr>
            <a:xfrm>
              <a:off x="6999976" y="11"/>
              <a:ext cx="271476" cy="3307837"/>
              <a:chOff x="7883572" y="308161"/>
              <a:chExt cx="288375" cy="3513742"/>
            </a:xfrm>
          </p:grpSpPr>
          <p:sp>
            <p:nvSpPr>
              <p:cNvPr id="873" name="Google Shape;873;p55"/>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55"/>
              <p:cNvSpPr/>
              <p:nvPr/>
            </p:nvSpPr>
            <p:spPr>
              <a:xfrm>
                <a:off x="8024899" y="308161"/>
                <a:ext cx="17700" cy="26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55"/>
            <p:cNvGrpSpPr/>
            <p:nvPr/>
          </p:nvGrpSpPr>
          <p:grpSpPr>
            <a:xfrm>
              <a:off x="6827964" y="636458"/>
              <a:ext cx="230791" cy="243118"/>
              <a:chOff x="3770248" y="2527300"/>
              <a:chExt cx="180404" cy="190055"/>
            </a:xfrm>
          </p:grpSpPr>
          <p:sp>
            <p:nvSpPr>
              <p:cNvPr id="876" name="Google Shape;876;p55"/>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55"/>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55"/>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55"/>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0" name="Google Shape;880;p55"/>
            <p:cNvGrpSpPr/>
            <p:nvPr/>
          </p:nvGrpSpPr>
          <p:grpSpPr>
            <a:xfrm>
              <a:off x="8763367" y="2641902"/>
              <a:ext cx="230809" cy="243156"/>
              <a:chOff x="3770248" y="2527300"/>
              <a:chExt cx="180404" cy="190055"/>
            </a:xfrm>
          </p:grpSpPr>
          <p:sp>
            <p:nvSpPr>
              <p:cNvPr id="881" name="Google Shape;881;p55"/>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55"/>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55"/>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55"/>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5" name="Google Shape;885;p55"/>
            <p:cNvGrpSpPr/>
            <p:nvPr/>
          </p:nvGrpSpPr>
          <p:grpSpPr>
            <a:xfrm rot="5400000">
              <a:off x="8655427" y="4253521"/>
              <a:ext cx="201871" cy="231166"/>
              <a:chOff x="3462796" y="2555878"/>
              <a:chExt cx="157798" cy="180711"/>
            </a:xfrm>
          </p:grpSpPr>
          <p:sp>
            <p:nvSpPr>
              <p:cNvPr id="886" name="Google Shape;886;p55"/>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55"/>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55"/>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55"/>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55"/>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55"/>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2" name="Google Shape;892;p55"/>
            <p:cNvGrpSpPr/>
            <p:nvPr/>
          </p:nvGrpSpPr>
          <p:grpSpPr>
            <a:xfrm rot="-2700000">
              <a:off x="7375305" y="1863439"/>
              <a:ext cx="169840" cy="178926"/>
              <a:chOff x="3770248" y="2527300"/>
              <a:chExt cx="180404" cy="190055"/>
            </a:xfrm>
          </p:grpSpPr>
          <p:sp>
            <p:nvSpPr>
              <p:cNvPr id="893" name="Google Shape;893;p55"/>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55"/>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55"/>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55"/>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7" name="Google Shape;897;p55"/>
            <p:cNvGrpSpPr/>
            <p:nvPr/>
          </p:nvGrpSpPr>
          <p:grpSpPr>
            <a:xfrm>
              <a:off x="6800134" y="23"/>
              <a:ext cx="985363" cy="1665685"/>
              <a:chOff x="2484475" y="1329455"/>
              <a:chExt cx="1046700" cy="1769370"/>
            </a:xfrm>
          </p:grpSpPr>
          <p:sp>
            <p:nvSpPr>
              <p:cNvPr id="898" name="Google Shape;898;p55"/>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55"/>
              <p:cNvGrpSpPr/>
              <p:nvPr/>
            </p:nvGrpSpPr>
            <p:grpSpPr>
              <a:xfrm>
                <a:off x="2769703" y="1329455"/>
                <a:ext cx="510180" cy="1483501"/>
                <a:chOff x="1818382" y="2433081"/>
                <a:chExt cx="466728" cy="1357150"/>
              </a:xfrm>
            </p:grpSpPr>
            <p:grpSp>
              <p:nvGrpSpPr>
                <p:cNvPr id="901" name="Google Shape;901;p55"/>
                <p:cNvGrpSpPr/>
                <p:nvPr/>
              </p:nvGrpSpPr>
              <p:grpSpPr>
                <a:xfrm>
                  <a:off x="1818382" y="2971595"/>
                  <a:ext cx="466728" cy="818636"/>
                  <a:chOff x="1818382" y="2942618"/>
                  <a:chExt cx="466728" cy="818636"/>
                </a:xfrm>
              </p:grpSpPr>
              <p:sp>
                <p:nvSpPr>
                  <p:cNvPr id="902" name="Google Shape;902;p55"/>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55"/>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55"/>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05" name="Google Shape;905;p55"/>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55"/>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907" name="Google Shape;907;p55"/>
            <p:cNvGrpSpPr/>
            <p:nvPr/>
          </p:nvGrpSpPr>
          <p:grpSpPr>
            <a:xfrm>
              <a:off x="8330194" y="-10"/>
              <a:ext cx="852241" cy="2641273"/>
              <a:chOff x="3961868" y="-891976"/>
              <a:chExt cx="905291" cy="2805686"/>
            </a:xfrm>
          </p:grpSpPr>
          <p:grpSp>
            <p:nvGrpSpPr>
              <p:cNvPr id="908" name="Google Shape;908;p55"/>
              <p:cNvGrpSpPr/>
              <p:nvPr/>
            </p:nvGrpSpPr>
            <p:grpSpPr>
              <a:xfrm>
                <a:off x="3961868" y="1008419"/>
                <a:ext cx="905291" cy="905291"/>
                <a:chOff x="764100" y="3623300"/>
                <a:chExt cx="1046700" cy="1046700"/>
              </a:xfrm>
            </p:grpSpPr>
            <p:sp>
              <p:nvSpPr>
                <p:cNvPr id="909" name="Google Shape;909;p55"/>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55"/>
              <p:cNvGrpSpPr/>
              <p:nvPr/>
            </p:nvGrpSpPr>
            <p:grpSpPr>
              <a:xfrm>
                <a:off x="4155315" y="-891976"/>
                <a:ext cx="522826" cy="2613070"/>
                <a:chOff x="2447534" y="1219291"/>
                <a:chExt cx="478297" cy="2390513"/>
              </a:xfrm>
            </p:grpSpPr>
            <p:grpSp>
              <p:nvGrpSpPr>
                <p:cNvPr id="912" name="Google Shape;912;p55"/>
                <p:cNvGrpSpPr/>
                <p:nvPr/>
              </p:nvGrpSpPr>
              <p:grpSpPr>
                <a:xfrm>
                  <a:off x="2447534" y="1219291"/>
                  <a:ext cx="478297" cy="2390513"/>
                  <a:chOff x="2447534" y="1219291"/>
                  <a:chExt cx="478297" cy="2390513"/>
                </a:xfrm>
              </p:grpSpPr>
              <p:grpSp>
                <p:nvGrpSpPr>
                  <p:cNvPr id="913" name="Google Shape;913;p55"/>
                  <p:cNvGrpSpPr/>
                  <p:nvPr/>
                </p:nvGrpSpPr>
                <p:grpSpPr>
                  <a:xfrm>
                    <a:off x="2447534" y="2971595"/>
                    <a:ext cx="478297" cy="638209"/>
                    <a:chOff x="2447534" y="3081786"/>
                    <a:chExt cx="478297" cy="638209"/>
                  </a:xfrm>
                </p:grpSpPr>
                <p:sp>
                  <p:nvSpPr>
                    <p:cNvPr id="914" name="Google Shape;914;p55"/>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55"/>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55"/>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17" name="Google Shape;917;p55"/>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55"/>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919" name="Google Shape;919;p55"/>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920" name="Google Shape;920;p55"/>
            <p:cNvGrpSpPr/>
            <p:nvPr/>
          </p:nvGrpSpPr>
          <p:grpSpPr>
            <a:xfrm>
              <a:off x="7811773" y="-2"/>
              <a:ext cx="492189" cy="1837864"/>
              <a:chOff x="5194218" y="-536312"/>
              <a:chExt cx="522827" cy="1952267"/>
            </a:xfrm>
          </p:grpSpPr>
          <p:grpSp>
            <p:nvGrpSpPr>
              <p:cNvPr id="921" name="Google Shape;921;p55"/>
              <p:cNvGrpSpPr/>
              <p:nvPr/>
            </p:nvGrpSpPr>
            <p:grpSpPr>
              <a:xfrm>
                <a:off x="5194218" y="893129"/>
                <a:ext cx="522827" cy="522827"/>
                <a:chOff x="764100" y="3623300"/>
                <a:chExt cx="1046700" cy="1046700"/>
              </a:xfrm>
            </p:grpSpPr>
            <p:sp>
              <p:nvSpPr>
                <p:cNvPr id="922" name="Google Shape;922;p55"/>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55"/>
              <p:cNvGrpSpPr/>
              <p:nvPr/>
            </p:nvGrpSpPr>
            <p:grpSpPr>
              <a:xfrm>
                <a:off x="5371921" y="-536312"/>
                <a:ext cx="182209" cy="1814066"/>
                <a:chOff x="3305183" y="1663032"/>
                <a:chExt cx="166690" cy="1659561"/>
              </a:xfrm>
            </p:grpSpPr>
            <p:grpSp>
              <p:nvGrpSpPr>
                <p:cNvPr id="925" name="Google Shape;925;p55"/>
                <p:cNvGrpSpPr/>
                <p:nvPr/>
              </p:nvGrpSpPr>
              <p:grpSpPr>
                <a:xfrm>
                  <a:off x="3305183" y="1663032"/>
                  <a:ext cx="166690" cy="1659561"/>
                  <a:chOff x="3305183" y="1663032"/>
                  <a:chExt cx="166690" cy="1659561"/>
                </a:xfrm>
              </p:grpSpPr>
              <p:grpSp>
                <p:nvGrpSpPr>
                  <p:cNvPr id="926" name="Google Shape;926;p55"/>
                  <p:cNvGrpSpPr/>
                  <p:nvPr/>
                </p:nvGrpSpPr>
                <p:grpSpPr>
                  <a:xfrm>
                    <a:off x="3305183" y="2971595"/>
                    <a:ext cx="166690" cy="350998"/>
                    <a:chOff x="3305183" y="3146560"/>
                    <a:chExt cx="166690" cy="350998"/>
                  </a:xfrm>
                </p:grpSpPr>
                <p:sp>
                  <p:nvSpPr>
                    <p:cNvPr id="927" name="Google Shape;927;p55"/>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55"/>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55"/>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30" name="Google Shape;930;p55"/>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55"/>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932" name="Google Shape;932;p55"/>
            <p:cNvGrpSpPr/>
            <p:nvPr/>
          </p:nvGrpSpPr>
          <p:grpSpPr>
            <a:xfrm>
              <a:off x="8018879" y="-29"/>
              <a:ext cx="810166" cy="4470272"/>
              <a:chOff x="7824797" y="-1724181"/>
              <a:chExt cx="860597" cy="4748536"/>
            </a:xfrm>
          </p:grpSpPr>
          <p:grpSp>
            <p:nvGrpSpPr>
              <p:cNvPr id="933" name="Google Shape;933;p55"/>
              <p:cNvGrpSpPr/>
              <p:nvPr/>
            </p:nvGrpSpPr>
            <p:grpSpPr>
              <a:xfrm>
                <a:off x="7824797" y="1891931"/>
                <a:ext cx="860597" cy="1132425"/>
                <a:chOff x="764100" y="3623300"/>
                <a:chExt cx="1046700" cy="1046700"/>
              </a:xfrm>
            </p:grpSpPr>
            <p:sp>
              <p:nvSpPr>
                <p:cNvPr id="934" name="Google Shape;934;p55"/>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55"/>
              <p:cNvGrpSpPr/>
              <p:nvPr/>
            </p:nvGrpSpPr>
            <p:grpSpPr>
              <a:xfrm>
                <a:off x="8100547" y="-1724181"/>
                <a:ext cx="300376" cy="4529867"/>
                <a:chOff x="3792712" y="-322375"/>
                <a:chExt cx="274793" cy="4144055"/>
              </a:xfrm>
            </p:grpSpPr>
            <p:grpSp>
              <p:nvGrpSpPr>
                <p:cNvPr id="937" name="Google Shape;937;p55"/>
                <p:cNvGrpSpPr/>
                <p:nvPr/>
              </p:nvGrpSpPr>
              <p:grpSpPr>
                <a:xfrm>
                  <a:off x="3792712" y="-322375"/>
                  <a:ext cx="274793" cy="4144055"/>
                  <a:chOff x="3792712" y="-322375"/>
                  <a:chExt cx="274793" cy="4144055"/>
                </a:xfrm>
              </p:grpSpPr>
              <p:grpSp>
                <p:nvGrpSpPr>
                  <p:cNvPr id="938" name="Google Shape;938;p55"/>
                  <p:cNvGrpSpPr/>
                  <p:nvPr/>
                </p:nvGrpSpPr>
                <p:grpSpPr>
                  <a:xfrm>
                    <a:off x="3792712" y="2971595"/>
                    <a:ext cx="274793" cy="850085"/>
                    <a:chOff x="3792712" y="2879468"/>
                    <a:chExt cx="274793" cy="850085"/>
                  </a:xfrm>
                </p:grpSpPr>
                <p:sp>
                  <p:nvSpPr>
                    <p:cNvPr id="939" name="Google Shape;939;p55"/>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55"/>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55"/>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42" name="Google Shape;942;p55"/>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 name="Google Shape;943;p55"/>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944" name="Google Shape;944;p55"/>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945" name="Google Shape;945;p55"/>
            <p:cNvGrpSpPr/>
            <p:nvPr/>
          </p:nvGrpSpPr>
          <p:grpSpPr>
            <a:xfrm>
              <a:off x="7184797" y="-17"/>
              <a:ext cx="985363" cy="3905971"/>
              <a:chOff x="1192601" y="-1724180"/>
              <a:chExt cx="1046700" cy="4149108"/>
            </a:xfrm>
          </p:grpSpPr>
          <p:grpSp>
            <p:nvGrpSpPr>
              <p:cNvPr id="946" name="Google Shape;946;p55"/>
              <p:cNvGrpSpPr/>
              <p:nvPr/>
            </p:nvGrpSpPr>
            <p:grpSpPr>
              <a:xfrm>
                <a:off x="1192601" y="1378228"/>
                <a:ext cx="1046700" cy="1046700"/>
                <a:chOff x="764100" y="3623300"/>
                <a:chExt cx="1046700" cy="1046700"/>
              </a:xfrm>
            </p:grpSpPr>
            <p:sp>
              <p:nvSpPr>
                <p:cNvPr id="947" name="Google Shape;947;p55"/>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55"/>
              <p:cNvGrpSpPr/>
              <p:nvPr/>
            </p:nvGrpSpPr>
            <p:grpSpPr>
              <a:xfrm>
                <a:off x="1417979" y="-1724180"/>
                <a:ext cx="580390" cy="3855366"/>
                <a:chOff x="522260" y="372820"/>
                <a:chExt cx="530958" cy="3527002"/>
              </a:xfrm>
            </p:grpSpPr>
            <p:grpSp>
              <p:nvGrpSpPr>
                <p:cNvPr id="950" name="Google Shape;950;p55"/>
                <p:cNvGrpSpPr/>
                <p:nvPr/>
              </p:nvGrpSpPr>
              <p:grpSpPr>
                <a:xfrm>
                  <a:off x="522260" y="372820"/>
                  <a:ext cx="530958" cy="3527002"/>
                  <a:chOff x="522260" y="372820"/>
                  <a:chExt cx="530958" cy="3527002"/>
                </a:xfrm>
              </p:grpSpPr>
              <p:grpSp>
                <p:nvGrpSpPr>
                  <p:cNvPr id="951" name="Google Shape;951;p55"/>
                  <p:cNvGrpSpPr/>
                  <p:nvPr/>
                </p:nvGrpSpPr>
                <p:grpSpPr>
                  <a:xfrm>
                    <a:off x="522260" y="2971595"/>
                    <a:ext cx="530958" cy="928227"/>
                    <a:chOff x="522260" y="2971595"/>
                    <a:chExt cx="530958" cy="928227"/>
                  </a:xfrm>
                </p:grpSpPr>
                <p:sp>
                  <p:nvSpPr>
                    <p:cNvPr id="952" name="Google Shape;952;p55"/>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55"/>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55"/>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55"/>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56" name="Google Shape;956;p55"/>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 name="Google Shape;957;p55"/>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958" name="Google Shape;958;p55"/>
            <p:cNvGrpSpPr/>
            <p:nvPr/>
          </p:nvGrpSpPr>
          <p:grpSpPr>
            <a:xfrm>
              <a:off x="6196930" y="7"/>
              <a:ext cx="985363" cy="2629685"/>
              <a:chOff x="6010934" y="1"/>
              <a:chExt cx="1046700" cy="2793377"/>
            </a:xfrm>
          </p:grpSpPr>
          <p:grpSp>
            <p:nvGrpSpPr>
              <p:cNvPr id="959" name="Google Shape;959;p55"/>
              <p:cNvGrpSpPr/>
              <p:nvPr/>
            </p:nvGrpSpPr>
            <p:grpSpPr>
              <a:xfrm>
                <a:off x="6010934" y="1746678"/>
                <a:ext cx="1046700" cy="1046700"/>
                <a:chOff x="764100" y="3623300"/>
                <a:chExt cx="1046700" cy="1046700"/>
              </a:xfrm>
            </p:grpSpPr>
            <p:sp>
              <p:nvSpPr>
                <p:cNvPr id="960" name="Google Shape;960;p55"/>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55"/>
              <p:cNvGrpSpPr/>
              <p:nvPr/>
            </p:nvGrpSpPr>
            <p:grpSpPr>
              <a:xfrm>
                <a:off x="6308747" y="1"/>
                <a:ext cx="441786" cy="2571886"/>
                <a:chOff x="1121941" y="1609666"/>
                <a:chExt cx="404159" cy="2352837"/>
              </a:xfrm>
            </p:grpSpPr>
            <p:grpSp>
              <p:nvGrpSpPr>
                <p:cNvPr id="963" name="Google Shape;963;p55"/>
                <p:cNvGrpSpPr/>
                <p:nvPr/>
              </p:nvGrpSpPr>
              <p:grpSpPr>
                <a:xfrm>
                  <a:off x="1121941" y="1609666"/>
                  <a:ext cx="404159" cy="2352837"/>
                  <a:chOff x="1121941" y="1609666"/>
                  <a:chExt cx="404159" cy="2352837"/>
                </a:xfrm>
              </p:grpSpPr>
              <p:grpSp>
                <p:nvGrpSpPr>
                  <p:cNvPr id="964" name="Google Shape;964;p55"/>
                  <p:cNvGrpSpPr/>
                  <p:nvPr/>
                </p:nvGrpSpPr>
                <p:grpSpPr>
                  <a:xfrm>
                    <a:off x="1121941" y="2971595"/>
                    <a:ext cx="404159" cy="990908"/>
                    <a:chOff x="1121941" y="2969319"/>
                    <a:chExt cx="404159" cy="990908"/>
                  </a:xfrm>
                </p:grpSpPr>
                <p:sp>
                  <p:nvSpPr>
                    <p:cNvPr id="965" name="Google Shape;965;p55"/>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55"/>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55"/>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55"/>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69" name="Google Shape;969;p55"/>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55"/>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971" name="Google Shape;971;p55"/>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972" name="Google Shape;972;p55"/>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973" name="Google Shape;973;p55"/>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974" name="Google Shape;974;p55"/>
            <p:cNvGrpSpPr/>
            <p:nvPr/>
          </p:nvGrpSpPr>
          <p:grpSpPr>
            <a:xfrm>
              <a:off x="7192739" y="3730341"/>
              <a:ext cx="148551" cy="170121"/>
              <a:chOff x="3462796" y="2555878"/>
              <a:chExt cx="157798" cy="180711"/>
            </a:xfrm>
          </p:grpSpPr>
          <p:sp>
            <p:nvSpPr>
              <p:cNvPr id="975" name="Google Shape;975;p55"/>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55"/>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55"/>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55"/>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55"/>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55"/>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81" name="Google Shape;981;p55"/>
          <p:cNvGrpSpPr/>
          <p:nvPr/>
        </p:nvGrpSpPr>
        <p:grpSpPr>
          <a:xfrm>
            <a:off x="278809" y="823842"/>
            <a:ext cx="288376" cy="330267"/>
            <a:chOff x="3462796" y="2555878"/>
            <a:chExt cx="157798" cy="180711"/>
          </a:xfrm>
        </p:grpSpPr>
        <p:sp>
          <p:nvSpPr>
            <p:cNvPr id="982" name="Google Shape;982;p55"/>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55"/>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55"/>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55"/>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55"/>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55"/>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988" name="Shape 988"/>
        <p:cNvGrpSpPr/>
        <p:nvPr/>
      </p:nvGrpSpPr>
      <p:grpSpPr>
        <a:xfrm>
          <a:off x="0" y="0"/>
          <a:ext cx="0" cy="0"/>
          <a:chOff x="0" y="0"/>
          <a:chExt cx="0" cy="0"/>
        </a:xfrm>
      </p:grpSpPr>
      <p:sp>
        <p:nvSpPr>
          <p:cNvPr id="989" name="Google Shape;989;p56"/>
          <p:cNvSpPr txBox="1"/>
          <p:nvPr>
            <p:ph type="title"/>
          </p:nvPr>
        </p:nvSpPr>
        <p:spPr>
          <a:xfrm>
            <a:off x="702900" y="760925"/>
            <a:ext cx="5660100" cy="471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90" name="Google Shape;990;p56"/>
          <p:cNvSpPr txBox="1"/>
          <p:nvPr>
            <p:ph idx="1" type="body"/>
          </p:nvPr>
        </p:nvSpPr>
        <p:spPr>
          <a:xfrm>
            <a:off x="702900" y="1430150"/>
            <a:ext cx="2644500" cy="3026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991" name="Google Shape;991;p56"/>
          <p:cNvSpPr txBox="1"/>
          <p:nvPr>
            <p:ph idx="2" type="body"/>
          </p:nvPr>
        </p:nvSpPr>
        <p:spPr>
          <a:xfrm>
            <a:off x="3718448" y="1430150"/>
            <a:ext cx="2644500" cy="3026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992" name="Google Shape;992;p56"/>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993" name="Google Shape;993;p56"/>
          <p:cNvGrpSpPr/>
          <p:nvPr/>
        </p:nvGrpSpPr>
        <p:grpSpPr>
          <a:xfrm>
            <a:off x="278809" y="823842"/>
            <a:ext cx="288376" cy="330267"/>
            <a:chOff x="3462796" y="2555878"/>
            <a:chExt cx="157798" cy="180711"/>
          </a:xfrm>
        </p:grpSpPr>
        <p:sp>
          <p:nvSpPr>
            <p:cNvPr id="994" name="Google Shape;994;p56"/>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56"/>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56"/>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56"/>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56"/>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56"/>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0" name="Google Shape;1000;p56"/>
          <p:cNvGrpSpPr/>
          <p:nvPr/>
        </p:nvGrpSpPr>
        <p:grpSpPr>
          <a:xfrm>
            <a:off x="6196930" y="-29"/>
            <a:ext cx="2985505" cy="4610466"/>
            <a:chOff x="6196930" y="-29"/>
            <a:chExt cx="2985505" cy="4610466"/>
          </a:xfrm>
        </p:grpSpPr>
        <p:grpSp>
          <p:nvGrpSpPr>
            <p:cNvPr id="1001" name="Google Shape;1001;p56"/>
            <p:cNvGrpSpPr/>
            <p:nvPr/>
          </p:nvGrpSpPr>
          <p:grpSpPr>
            <a:xfrm>
              <a:off x="7737776" y="-17"/>
              <a:ext cx="448629" cy="4610455"/>
              <a:chOff x="6798998" y="-1296139"/>
              <a:chExt cx="476555" cy="4897445"/>
            </a:xfrm>
          </p:grpSpPr>
          <p:sp>
            <p:nvSpPr>
              <p:cNvPr id="1002" name="Google Shape;1002;p56"/>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56"/>
              <p:cNvSpPr/>
              <p:nvPr/>
            </p:nvSpPr>
            <p:spPr>
              <a:xfrm>
                <a:off x="7026850" y="-1296139"/>
                <a:ext cx="17700" cy="42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56"/>
            <p:cNvGrpSpPr/>
            <p:nvPr/>
          </p:nvGrpSpPr>
          <p:grpSpPr>
            <a:xfrm>
              <a:off x="8636876" y="46"/>
              <a:ext cx="382387" cy="1450044"/>
              <a:chOff x="5578966" y="2422197"/>
              <a:chExt cx="406190" cy="1540306"/>
            </a:xfrm>
          </p:grpSpPr>
          <p:sp>
            <p:nvSpPr>
              <p:cNvPr id="1005" name="Google Shape;1005;p56"/>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56"/>
              <p:cNvSpPr/>
              <p:nvPr/>
            </p:nvSpPr>
            <p:spPr>
              <a:xfrm>
                <a:off x="5774600" y="2422197"/>
                <a:ext cx="17700" cy="55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56"/>
            <p:cNvGrpSpPr/>
            <p:nvPr/>
          </p:nvGrpSpPr>
          <p:grpSpPr>
            <a:xfrm>
              <a:off x="8035385" y="23"/>
              <a:ext cx="439174" cy="2683136"/>
              <a:chOff x="6176324" y="940075"/>
              <a:chExt cx="466512" cy="2850155"/>
            </a:xfrm>
          </p:grpSpPr>
          <p:sp>
            <p:nvSpPr>
              <p:cNvPr id="1008" name="Google Shape;1008;p56"/>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56"/>
              <p:cNvSpPr/>
              <p:nvPr/>
            </p:nvSpPr>
            <p:spPr>
              <a:xfrm>
                <a:off x="6400713" y="940075"/>
                <a:ext cx="17700" cy="20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56"/>
            <p:cNvGrpSpPr/>
            <p:nvPr/>
          </p:nvGrpSpPr>
          <p:grpSpPr>
            <a:xfrm>
              <a:off x="6363022" y="42"/>
              <a:ext cx="160482" cy="1242299"/>
              <a:chOff x="7576714" y="2009363"/>
              <a:chExt cx="170472" cy="1319629"/>
            </a:xfrm>
          </p:grpSpPr>
          <p:sp>
            <p:nvSpPr>
              <p:cNvPr id="1011" name="Google Shape;1011;p56"/>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56"/>
              <p:cNvSpPr/>
              <p:nvPr/>
            </p:nvSpPr>
            <p:spPr>
              <a:xfrm>
                <a:off x="7652975" y="2009363"/>
                <a:ext cx="17700" cy="9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56"/>
            <p:cNvGrpSpPr/>
            <p:nvPr/>
          </p:nvGrpSpPr>
          <p:grpSpPr>
            <a:xfrm>
              <a:off x="6999976" y="11"/>
              <a:ext cx="271476" cy="3307837"/>
              <a:chOff x="7883572" y="308161"/>
              <a:chExt cx="288375" cy="3513742"/>
            </a:xfrm>
          </p:grpSpPr>
          <p:sp>
            <p:nvSpPr>
              <p:cNvPr id="1014" name="Google Shape;1014;p56"/>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56"/>
              <p:cNvSpPr/>
              <p:nvPr/>
            </p:nvSpPr>
            <p:spPr>
              <a:xfrm>
                <a:off x="8024899" y="308161"/>
                <a:ext cx="17700" cy="26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56"/>
            <p:cNvGrpSpPr/>
            <p:nvPr/>
          </p:nvGrpSpPr>
          <p:grpSpPr>
            <a:xfrm>
              <a:off x="6827964" y="636458"/>
              <a:ext cx="230791" cy="243118"/>
              <a:chOff x="3770248" y="2527300"/>
              <a:chExt cx="180404" cy="190055"/>
            </a:xfrm>
          </p:grpSpPr>
          <p:sp>
            <p:nvSpPr>
              <p:cNvPr id="1017" name="Google Shape;1017;p56"/>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56"/>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56"/>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56"/>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1" name="Google Shape;1021;p56"/>
            <p:cNvGrpSpPr/>
            <p:nvPr/>
          </p:nvGrpSpPr>
          <p:grpSpPr>
            <a:xfrm>
              <a:off x="8763367" y="2641902"/>
              <a:ext cx="230809" cy="243156"/>
              <a:chOff x="3770248" y="2527300"/>
              <a:chExt cx="180404" cy="190055"/>
            </a:xfrm>
          </p:grpSpPr>
          <p:sp>
            <p:nvSpPr>
              <p:cNvPr id="1022" name="Google Shape;1022;p56"/>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3" name="Google Shape;1023;p56"/>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56"/>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56"/>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6" name="Google Shape;1026;p56"/>
            <p:cNvGrpSpPr/>
            <p:nvPr/>
          </p:nvGrpSpPr>
          <p:grpSpPr>
            <a:xfrm rot="5400000">
              <a:off x="8655427" y="4253521"/>
              <a:ext cx="201871" cy="231166"/>
              <a:chOff x="3462796" y="2555878"/>
              <a:chExt cx="157798" cy="180711"/>
            </a:xfrm>
          </p:grpSpPr>
          <p:sp>
            <p:nvSpPr>
              <p:cNvPr id="1027" name="Google Shape;1027;p56"/>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56"/>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56"/>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56"/>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56"/>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56"/>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3" name="Google Shape;1033;p56"/>
            <p:cNvGrpSpPr/>
            <p:nvPr/>
          </p:nvGrpSpPr>
          <p:grpSpPr>
            <a:xfrm rot="-2700000">
              <a:off x="7375305" y="1863439"/>
              <a:ext cx="169840" cy="178926"/>
              <a:chOff x="3770248" y="2527300"/>
              <a:chExt cx="180404" cy="190055"/>
            </a:xfrm>
          </p:grpSpPr>
          <p:sp>
            <p:nvSpPr>
              <p:cNvPr id="1034" name="Google Shape;1034;p56"/>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56"/>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56"/>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56"/>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8" name="Google Shape;1038;p56"/>
            <p:cNvGrpSpPr/>
            <p:nvPr/>
          </p:nvGrpSpPr>
          <p:grpSpPr>
            <a:xfrm>
              <a:off x="6800134" y="23"/>
              <a:ext cx="985363" cy="1665685"/>
              <a:chOff x="2484475" y="1329455"/>
              <a:chExt cx="1046700" cy="1769370"/>
            </a:xfrm>
          </p:grpSpPr>
          <p:sp>
            <p:nvSpPr>
              <p:cNvPr id="1039" name="Google Shape;1039;p56"/>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6"/>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 name="Google Shape;1041;p56"/>
              <p:cNvGrpSpPr/>
              <p:nvPr/>
            </p:nvGrpSpPr>
            <p:grpSpPr>
              <a:xfrm>
                <a:off x="2769703" y="1329455"/>
                <a:ext cx="510180" cy="1483501"/>
                <a:chOff x="1818382" y="2433081"/>
                <a:chExt cx="466728" cy="1357150"/>
              </a:xfrm>
            </p:grpSpPr>
            <p:grpSp>
              <p:nvGrpSpPr>
                <p:cNvPr id="1042" name="Google Shape;1042;p56"/>
                <p:cNvGrpSpPr/>
                <p:nvPr/>
              </p:nvGrpSpPr>
              <p:grpSpPr>
                <a:xfrm>
                  <a:off x="1818382" y="2971595"/>
                  <a:ext cx="466728" cy="818636"/>
                  <a:chOff x="1818382" y="2942618"/>
                  <a:chExt cx="466728" cy="818636"/>
                </a:xfrm>
              </p:grpSpPr>
              <p:sp>
                <p:nvSpPr>
                  <p:cNvPr id="1043" name="Google Shape;1043;p56"/>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56"/>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56"/>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46" name="Google Shape;1046;p56"/>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56"/>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1048" name="Google Shape;1048;p56"/>
            <p:cNvGrpSpPr/>
            <p:nvPr/>
          </p:nvGrpSpPr>
          <p:grpSpPr>
            <a:xfrm>
              <a:off x="8330194" y="-10"/>
              <a:ext cx="852241" cy="2641273"/>
              <a:chOff x="3961868" y="-891976"/>
              <a:chExt cx="905291" cy="2805686"/>
            </a:xfrm>
          </p:grpSpPr>
          <p:grpSp>
            <p:nvGrpSpPr>
              <p:cNvPr id="1049" name="Google Shape;1049;p56"/>
              <p:cNvGrpSpPr/>
              <p:nvPr/>
            </p:nvGrpSpPr>
            <p:grpSpPr>
              <a:xfrm>
                <a:off x="3961868" y="1008419"/>
                <a:ext cx="905291" cy="905291"/>
                <a:chOff x="764100" y="3623300"/>
                <a:chExt cx="1046700" cy="1046700"/>
              </a:xfrm>
            </p:grpSpPr>
            <p:sp>
              <p:nvSpPr>
                <p:cNvPr id="1050" name="Google Shape;1050;p56"/>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56"/>
              <p:cNvGrpSpPr/>
              <p:nvPr/>
            </p:nvGrpSpPr>
            <p:grpSpPr>
              <a:xfrm>
                <a:off x="4155315" y="-891976"/>
                <a:ext cx="522826" cy="2613070"/>
                <a:chOff x="2447534" y="1219291"/>
                <a:chExt cx="478297" cy="2390513"/>
              </a:xfrm>
            </p:grpSpPr>
            <p:grpSp>
              <p:nvGrpSpPr>
                <p:cNvPr id="1053" name="Google Shape;1053;p56"/>
                <p:cNvGrpSpPr/>
                <p:nvPr/>
              </p:nvGrpSpPr>
              <p:grpSpPr>
                <a:xfrm>
                  <a:off x="2447534" y="1219291"/>
                  <a:ext cx="478297" cy="2390513"/>
                  <a:chOff x="2447534" y="1219291"/>
                  <a:chExt cx="478297" cy="2390513"/>
                </a:xfrm>
              </p:grpSpPr>
              <p:grpSp>
                <p:nvGrpSpPr>
                  <p:cNvPr id="1054" name="Google Shape;1054;p56"/>
                  <p:cNvGrpSpPr/>
                  <p:nvPr/>
                </p:nvGrpSpPr>
                <p:grpSpPr>
                  <a:xfrm>
                    <a:off x="2447534" y="2971595"/>
                    <a:ext cx="478297" cy="638209"/>
                    <a:chOff x="2447534" y="3081786"/>
                    <a:chExt cx="478297" cy="638209"/>
                  </a:xfrm>
                </p:grpSpPr>
                <p:sp>
                  <p:nvSpPr>
                    <p:cNvPr id="1055" name="Google Shape;1055;p56"/>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56"/>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56"/>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58" name="Google Shape;1058;p56"/>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56"/>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1060" name="Google Shape;1060;p56"/>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1061" name="Google Shape;1061;p56"/>
            <p:cNvGrpSpPr/>
            <p:nvPr/>
          </p:nvGrpSpPr>
          <p:grpSpPr>
            <a:xfrm>
              <a:off x="7811773" y="-2"/>
              <a:ext cx="492189" cy="1837864"/>
              <a:chOff x="5194218" y="-536312"/>
              <a:chExt cx="522827" cy="1952267"/>
            </a:xfrm>
          </p:grpSpPr>
          <p:grpSp>
            <p:nvGrpSpPr>
              <p:cNvPr id="1062" name="Google Shape;1062;p56"/>
              <p:cNvGrpSpPr/>
              <p:nvPr/>
            </p:nvGrpSpPr>
            <p:grpSpPr>
              <a:xfrm>
                <a:off x="5194218" y="893129"/>
                <a:ext cx="522827" cy="522827"/>
                <a:chOff x="764100" y="3623300"/>
                <a:chExt cx="1046700" cy="1046700"/>
              </a:xfrm>
            </p:grpSpPr>
            <p:sp>
              <p:nvSpPr>
                <p:cNvPr id="1063" name="Google Shape;1063;p56"/>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56"/>
              <p:cNvGrpSpPr/>
              <p:nvPr/>
            </p:nvGrpSpPr>
            <p:grpSpPr>
              <a:xfrm>
                <a:off x="5371921" y="-536312"/>
                <a:ext cx="182209" cy="1814066"/>
                <a:chOff x="3305183" y="1663032"/>
                <a:chExt cx="166690" cy="1659561"/>
              </a:xfrm>
            </p:grpSpPr>
            <p:grpSp>
              <p:nvGrpSpPr>
                <p:cNvPr id="1066" name="Google Shape;1066;p56"/>
                <p:cNvGrpSpPr/>
                <p:nvPr/>
              </p:nvGrpSpPr>
              <p:grpSpPr>
                <a:xfrm>
                  <a:off x="3305183" y="1663032"/>
                  <a:ext cx="166690" cy="1659561"/>
                  <a:chOff x="3305183" y="1663032"/>
                  <a:chExt cx="166690" cy="1659561"/>
                </a:xfrm>
              </p:grpSpPr>
              <p:grpSp>
                <p:nvGrpSpPr>
                  <p:cNvPr id="1067" name="Google Shape;1067;p56"/>
                  <p:cNvGrpSpPr/>
                  <p:nvPr/>
                </p:nvGrpSpPr>
                <p:grpSpPr>
                  <a:xfrm>
                    <a:off x="3305183" y="2971595"/>
                    <a:ext cx="166690" cy="350998"/>
                    <a:chOff x="3305183" y="3146560"/>
                    <a:chExt cx="166690" cy="350998"/>
                  </a:xfrm>
                </p:grpSpPr>
                <p:sp>
                  <p:nvSpPr>
                    <p:cNvPr id="1068" name="Google Shape;1068;p56"/>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56"/>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56"/>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71" name="Google Shape;1071;p56"/>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2" name="Google Shape;1072;p56"/>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1073" name="Google Shape;1073;p56"/>
            <p:cNvGrpSpPr/>
            <p:nvPr/>
          </p:nvGrpSpPr>
          <p:grpSpPr>
            <a:xfrm>
              <a:off x="8018879" y="-29"/>
              <a:ext cx="810166" cy="4470272"/>
              <a:chOff x="7824797" y="-1724181"/>
              <a:chExt cx="860597" cy="4748536"/>
            </a:xfrm>
          </p:grpSpPr>
          <p:grpSp>
            <p:nvGrpSpPr>
              <p:cNvPr id="1074" name="Google Shape;1074;p56"/>
              <p:cNvGrpSpPr/>
              <p:nvPr/>
            </p:nvGrpSpPr>
            <p:grpSpPr>
              <a:xfrm>
                <a:off x="7824797" y="1891931"/>
                <a:ext cx="860597" cy="1132425"/>
                <a:chOff x="764100" y="3623300"/>
                <a:chExt cx="1046700" cy="1046700"/>
              </a:xfrm>
            </p:grpSpPr>
            <p:sp>
              <p:nvSpPr>
                <p:cNvPr id="1075" name="Google Shape;1075;p56"/>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56"/>
              <p:cNvGrpSpPr/>
              <p:nvPr/>
            </p:nvGrpSpPr>
            <p:grpSpPr>
              <a:xfrm>
                <a:off x="8100547" y="-1724181"/>
                <a:ext cx="300376" cy="4529867"/>
                <a:chOff x="3792712" y="-322375"/>
                <a:chExt cx="274793" cy="4144055"/>
              </a:xfrm>
            </p:grpSpPr>
            <p:grpSp>
              <p:nvGrpSpPr>
                <p:cNvPr id="1078" name="Google Shape;1078;p56"/>
                <p:cNvGrpSpPr/>
                <p:nvPr/>
              </p:nvGrpSpPr>
              <p:grpSpPr>
                <a:xfrm>
                  <a:off x="3792712" y="-322375"/>
                  <a:ext cx="274793" cy="4144055"/>
                  <a:chOff x="3792712" y="-322375"/>
                  <a:chExt cx="274793" cy="4144055"/>
                </a:xfrm>
              </p:grpSpPr>
              <p:grpSp>
                <p:nvGrpSpPr>
                  <p:cNvPr id="1079" name="Google Shape;1079;p56"/>
                  <p:cNvGrpSpPr/>
                  <p:nvPr/>
                </p:nvGrpSpPr>
                <p:grpSpPr>
                  <a:xfrm>
                    <a:off x="3792712" y="2971595"/>
                    <a:ext cx="274793" cy="850085"/>
                    <a:chOff x="3792712" y="2879468"/>
                    <a:chExt cx="274793" cy="850085"/>
                  </a:xfrm>
                </p:grpSpPr>
                <p:sp>
                  <p:nvSpPr>
                    <p:cNvPr id="1080" name="Google Shape;1080;p56"/>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56"/>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56"/>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83" name="Google Shape;1083;p56"/>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56"/>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1085" name="Google Shape;1085;p56"/>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1086" name="Google Shape;1086;p56"/>
            <p:cNvGrpSpPr/>
            <p:nvPr/>
          </p:nvGrpSpPr>
          <p:grpSpPr>
            <a:xfrm>
              <a:off x="7184797" y="-17"/>
              <a:ext cx="985363" cy="3905971"/>
              <a:chOff x="1192601" y="-1724180"/>
              <a:chExt cx="1046700" cy="4149108"/>
            </a:xfrm>
          </p:grpSpPr>
          <p:grpSp>
            <p:nvGrpSpPr>
              <p:cNvPr id="1087" name="Google Shape;1087;p56"/>
              <p:cNvGrpSpPr/>
              <p:nvPr/>
            </p:nvGrpSpPr>
            <p:grpSpPr>
              <a:xfrm>
                <a:off x="1192601" y="1378228"/>
                <a:ext cx="1046700" cy="1046700"/>
                <a:chOff x="764100" y="3623300"/>
                <a:chExt cx="1046700" cy="1046700"/>
              </a:xfrm>
            </p:grpSpPr>
            <p:sp>
              <p:nvSpPr>
                <p:cNvPr id="1088" name="Google Shape;1088;p56"/>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56"/>
              <p:cNvGrpSpPr/>
              <p:nvPr/>
            </p:nvGrpSpPr>
            <p:grpSpPr>
              <a:xfrm>
                <a:off x="1417979" y="-1724180"/>
                <a:ext cx="580390" cy="3855366"/>
                <a:chOff x="522260" y="372820"/>
                <a:chExt cx="530958" cy="3527002"/>
              </a:xfrm>
            </p:grpSpPr>
            <p:grpSp>
              <p:nvGrpSpPr>
                <p:cNvPr id="1091" name="Google Shape;1091;p56"/>
                <p:cNvGrpSpPr/>
                <p:nvPr/>
              </p:nvGrpSpPr>
              <p:grpSpPr>
                <a:xfrm>
                  <a:off x="522260" y="372820"/>
                  <a:ext cx="530958" cy="3527002"/>
                  <a:chOff x="522260" y="372820"/>
                  <a:chExt cx="530958" cy="3527002"/>
                </a:xfrm>
              </p:grpSpPr>
              <p:grpSp>
                <p:nvGrpSpPr>
                  <p:cNvPr id="1092" name="Google Shape;1092;p56"/>
                  <p:cNvGrpSpPr/>
                  <p:nvPr/>
                </p:nvGrpSpPr>
                <p:grpSpPr>
                  <a:xfrm>
                    <a:off x="522260" y="2971595"/>
                    <a:ext cx="530958" cy="928227"/>
                    <a:chOff x="522260" y="2971595"/>
                    <a:chExt cx="530958" cy="928227"/>
                  </a:xfrm>
                </p:grpSpPr>
                <p:sp>
                  <p:nvSpPr>
                    <p:cNvPr id="1093" name="Google Shape;1093;p56"/>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56"/>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56"/>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56"/>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97" name="Google Shape;1097;p56"/>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8" name="Google Shape;1098;p56"/>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1099" name="Google Shape;1099;p56"/>
            <p:cNvGrpSpPr/>
            <p:nvPr/>
          </p:nvGrpSpPr>
          <p:grpSpPr>
            <a:xfrm>
              <a:off x="6196930" y="7"/>
              <a:ext cx="985363" cy="2629685"/>
              <a:chOff x="6010934" y="1"/>
              <a:chExt cx="1046700" cy="2793377"/>
            </a:xfrm>
          </p:grpSpPr>
          <p:grpSp>
            <p:nvGrpSpPr>
              <p:cNvPr id="1100" name="Google Shape;1100;p56"/>
              <p:cNvGrpSpPr/>
              <p:nvPr/>
            </p:nvGrpSpPr>
            <p:grpSpPr>
              <a:xfrm>
                <a:off x="6010934" y="1746678"/>
                <a:ext cx="1046700" cy="1046700"/>
                <a:chOff x="764100" y="3623300"/>
                <a:chExt cx="1046700" cy="1046700"/>
              </a:xfrm>
            </p:grpSpPr>
            <p:sp>
              <p:nvSpPr>
                <p:cNvPr id="1101" name="Google Shape;1101;p56"/>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56"/>
              <p:cNvGrpSpPr/>
              <p:nvPr/>
            </p:nvGrpSpPr>
            <p:grpSpPr>
              <a:xfrm>
                <a:off x="6308747" y="1"/>
                <a:ext cx="441786" cy="2571886"/>
                <a:chOff x="1121941" y="1609666"/>
                <a:chExt cx="404159" cy="2352837"/>
              </a:xfrm>
            </p:grpSpPr>
            <p:grpSp>
              <p:nvGrpSpPr>
                <p:cNvPr id="1104" name="Google Shape;1104;p56"/>
                <p:cNvGrpSpPr/>
                <p:nvPr/>
              </p:nvGrpSpPr>
              <p:grpSpPr>
                <a:xfrm>
                  <a:off x="1121941" y="1609666"/>
                  <a:ext cx="404159" cy="2352837"/>
                  <a:chOff x="1121941" y="1609666"/>
                  <a:chExt cx="404159" cy="2352837"/>
                </a:xfrm>
              </p:grpSpPr>
              <p:grpSp>
                <p:nvGrpSpPr>
                  <p:cNvPr id="1105" name="Google Shape;1105;p56"/>
                  <p:cNvGrpSpPr/>
                  <p:nvPr/>
                </p:nvGrpSpPr>
                <p:grpSpPr>
                  <a:xfrm>
                    <a:off x="1121941" y="2971595"/>
                    <a:ext cx="404159" cy="990908"/>
                    <a:chOff x="1121941" y="2969319"/>
                    <a:chExt cx="404159" cy="990908"/>
                  </a:xfrm>
                </p:grpSpPr>
                <p:sp>
                  <p:nvSpPr>
                    <p:cNvPr id="1106" name="Google Shape;1106;p56"/>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56"/>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56"/>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56"/>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10" name="Google Shape;1110;p56"/>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56"/>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1112" name="Google Shape;1112;p56"/>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1113" name="Google Shape;1113;p56"/>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1114" name="Google Shape;1114;p56"/>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1115" name="Google Shape;1115;p56"/>
            <p:cNvGrpSpPr/>
            <p:nvPr/>
          </p:nvGrpSpPr>
          <p:grpSpPr>
            <a:xfrm>
              <a:off x="7192739" y="3730341"/>
              <a:ext cx="148551" cy="170121"/>
              <a:chOff x="3462796" y="2555878"/>
              <a:chExt cx="157798" cy="180711"/>
            </a:xfrm>
          </p:grpSpPr>
          <p:sp>
            <p:nvSpPr>
              <p:cNvPr id="1116" name="Google Shape;1116;p56"/>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56"/>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56"/>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56"/>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56"/>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56"/>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122" name="Shape 1122"/>
        <p:cNvGrpSpPr/>
        <p:nvPr/>
      </p:nvGrpSpPr>
      <p:grpSpPr>
        <a:xfrm>
          <a:off x="0" y="0"/>
          <a:ext cx="0" cy="0"/>
          <a:chOff x="0" y="0"/>
          <a:chExt cx="0" cy="0"/>
        </a:xfrm>
      </p:grpSpPr>
      <p:sp>
        <p:nvSpPr>
          <p:cNvPr id="1123" name="Google Shape;1123;p57"/>
          <p:cNvSpPr txBox="1"/>
          <p:nvPr>
            <p:ph type="title"/>
          </p:nvPr>
        </p:nvSpPr>
        <p:spPr>
          <a:xfrm>
            <a:off x="702900" y="760925"/>
            <a:ext cx="5660100" cy="471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124" name="Google Shape;1124;p57"/>
          <p:cNvSpPr txBox="1"/>
          <p:nvPr>
            <p:ph idx="1" type="body"/>
          </p:nvPr>
        </p:nvSpPr>
        <p:spPr>
          <a:xfrm>
            <a:off x="702900" y="1430150"/>
            <a:ext cx="1964400" cy="3256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1125" name="Google Shape;1125;p57"/>
          <p:cNvSpPr txBox="1"/>
          <p:nvPr>
            <p:ph idx="2" type="body"/>
          </p:nvPr>
        </p:nvSpPr>
        <p:spPr>
          <a:xfrm>
            <a:off x="2873451" y="1430150"/>
            <a:ext cx="1964400" cy="3256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1126" name="Google Shape;1126;p57"/>
          <p:cNvSpPr txBox="1"/>
          <p:nvPr>
            <p:ph idx="3" type="body"/>
          </p:nvPr>
        </p:nvSpPr>
        <p:spPr>
          <a:xfrm>
            <a:off x="5044003" y="1430150"/>
            <a:ext cx="1964400" cy="3256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1127" name="Google Shape;1127;p57"/>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128" name="Google Shape;1128;p57"/>
          <p:cNvGrpSpPr/>
          <p:nvPr/>
        </p:nvGrpSpPr>
        <p:grpSpPr>
          <a:xfrm>
            <a:off x="6800134" y="-29"/>
            <a:ext cx="2382301" cy="4610466"/>
            <a:chOff x="6800134" y="-29"/>
            <a:chExt cx="2382301" cy="4610466"/>
          </a:xfrm>
        </p:grpSpPr>
        <p:grpSp>
          <p:nvGrpSpPr>
            <p:cNvPr id="1129" name="Google Shape;1129;p57"/>
            <p:cNvGrpSpPr/>
            <p:nvPr/>
          </p:nvGrpSpPr>
          <p:grpSpPr>
            <a:xfrm>
              <a:off x="7737776" y="-17"/>
              <a:ext cx="448629" cy="4610455"/>
              <a:chOff x="6798998" y="-1296139"/>
              <a:chExt cx="476555" cy="4897445"/>
            </a:xfrm>
          </p:grpSpPr>
          <p:sp>
            <p:nvSpPr>
              <p:cNvPr id="1130" name="Google Shape;1130;p57"/>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57"/>
              <p:cNvSpPr/>
              <p:nvPr/>
            </p:nvSpPr>
            <p:spPr>
              <a:xfrm>
                <a:off x="7026850" y="-1296139"/>
                <a:ext cx="17700" cy="42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57"/>
            <p:cNvGrpSpPr/>
            <p:nvPr/>
          </p:nvGrpSpPr>
          <p:grpSpPr>
            <a:xfrm>
              <a:off x="8636876" y="46"/>
              <a:ext cx="382387" cy="1450044"/>
              <a:chOff x="5578966" y="2422197"/>
              <a:chExt cx="406190" cy="1540306"/>
            </a:xfrm>
          </p:grpSpPr>
          <p:sp>
            <p:nvSpPr>
              <p:cNvPr id="1133" name="Google Shape;1133;p57"/>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57"/>
              <p:cNvSpPr/>
              <p:nvPr/>
            </p:nvSpPr>
            <p:spPr>
              <a:xfrm>
                <a:off x="5774600" y="2422197"/>
                <a:ext cx="17700" cy="55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57"/>
            <p:cNvGrpSpPr/>
            <p:nvPr/>
          </p:nvGrpSpPr>
          <p:grpSpPr>
            <a:xfrm>
              <a:off x="8035385" y="23"/>
              <a:ext cx="439174" cy="2683136"/>
              <a:chOff x="6176324" y="940075"/>
              <a:chExt cx="466512" cy="2850155"/>
            </a:xfrm>
          </p:grpSpPr>
          <p:sp>
            <p:nvSpPr>
              <p:cNvPr id="1136" name="Google Shape;1136;p57"/>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57"/>
              <p:cNvSpPr/>
              <p:nvPr/>
            </p:nvSpPr>
            <p:spPr>
              <a:xfrm>
                <a:off x="6400713" y="940075"/>
                <a:ext cx="17700" cy="20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57"/>
            <p:cNvGrpSpPr/>
            <p:nvPr/>
          </p:nvGrpSpPr>
          <p:grpSpPr>
            <a:xfrm>
              <a:off x="6999976" y="11"/>
              <a:ext cx="271476" cy="3307837"/>
              <a:chOff x="7883572" y="308161"/>
              <a:chExt cx="288375" cy="3513742"/>
            </a:xfrm>
          </p:grpSpPr>
          <p:sp>
            <p:nvSpPr>
              <p:cNvPr id="1139" name="Google Shape;1139;p57"/>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57"/>
              <p:cNvSpPr/>
              <p:nvPr/>
            </p:nvSpPr>
            <p:spPr>
              <a:xfrm>
                <a:off x="8024899" y="308161"/>
                <a:ext cx="17700" cy="26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57"/>
            <p:cNvGrpSpPr/>
            <p:nvPr/>
          </p:nvGrpSpPr>
          <p:grpSpPr>
            <a:xfrm>
              <a:off x="6827964" y="636458"/>
              <a:ext cx="230791" cy="243118"/>
              <a:chOff x="3770248" y="2527300"/>
              <a:chExt cx="180404" cy="190055"/>
            </a:xfrm>
          </p:grpSpPr>
          <p:sp>
            <p:nvSpPr>
              <p:cNvPr id="1142" name="Google Shape;1142;p57"/>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57"/>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57"/>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57"/>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46" name="Google Shape;1146;p57"/>
            <p:cNvGrpSpPr/>
            <p:nvPr/>
          </p:nvGrpSpPr>
          <p:grpSpPr>
            <a:xfrm>
              <a:off x="8763367" y="2641902"/>
              <a:ext cx="230809" cy="243156"/>
              <a:chOff x="3770248" y="2527300"/>
              <a:chExt cx="180404" cy="190055"/>
            </a:xfrm>
          </p:grpSpPr>
          <p:sp>
            <p:nvSpPr>
              <p:cNvPr id="1147" name="Google Shape;1147;p57"/>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57"/>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57"/>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57"/>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1" name="Google Shape;1151;p57"/>
            <p:cNvGrpSpPr/>
            <p:nvPr/>
          </p:nvGrpSpPr>
          <p:grpSpPr>
            <a:xfrm rot="5400000">
              <a:off x="8655427" y="4253521"/>
              <a:ext cx="201871" cy="231166"/>
              <a:chOff x="3462796" y="2555878"/>
              <a:chExt cx="157798" cy="180711"/>
            </a:xfrm>
          </p:grpSpPr>
          <p:sp>
            <p:nvSpPr>
              <p:cNvPr id="1152" name="Google Shape;1152;p57"/>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57"/>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57"/>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57"/>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57"/>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57"/>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8" name="Google Shape;1158;p57"/>
            <p:cNvGrpSpPr/>
            <p:nvPr/>
          </p:nvGrpSpPr>
          <p:grpSpPr>
            <a:xfrm rot="-2700000">
              <a:off x="7375305" y="1863439"/>
              <a:ext cx="169840" cy="178926"/>
              <a:chOff x="3770248" y="2527300"/>
              <a:chExt cx="180404" cy="190055"/>
            </a:xfrm>
          </p:grpSpPr>
          <p:sp>
            <p:nvSpPr>
              <p:cNvPr id="1159" name="Google Shape;1159;p57"/>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57"/>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57"/>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57"/>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3" name="Google Shape;1163;p57"/>
            <p:cNvGrpSpPr/>
            <p:nvPr/>
          </p:nvGrpSpPr>
          <p:grpSpPr>
            <a:xfrm>
              <a:off x="6800134" y="23"/>
              <a:ext cx="985363" cy="1665685"/>
              <a:chOff x="2484475" y="1329455"/>
              <a:chExt cx="1046700" cy="1769370"/>
            </a:xfrm>
          </p:grpSpPr>
          <p:sp>
            <p:nvSpPr>
              <p:cNvPr id="1164" name="Google Shape;1164;p57"/>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7"/>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57"/>
              <p:cNvGrpSpPr/>
              <p:nvPr/>
            </p:nvGrpSpPr>
            <p:grpSpPr>
              <a:xfrm>
                <a:off x="2769703" y="1329455"/>
                <a:ext cx="510180" cy="1483501"/>
                <a:chOff x="1818382" y="2433081"/>
                <a:chExt cx="466728" cy="1357150"/>
              </a:xfrm>
            </p:grpSpPr>
            <p:grpSp>
              <p:nvGrpSpPr>
                <p:cNvPr id="1167" name="Google Shape;1167;p57"/>
                <p:cNvGrpSpPr/>
                <p:nvPr/>
              </p:nvGrpSpPr>
              <p:grpSpPr>
                <a:xfrm>
                  <a:off x="1818382" y="2971595"/>
                  <a:ext cx="466728" cy="818636"/>
                  <a:chOff x="1818382" y="2942618"/>
                  <a:chExt cx="466728" cy="818636"/>
                </a:xfrm>
              </p:grpSpPr>
              <p:sp>
                <p:nvSpPr>
                  <p:cNvPr id="1168" name="Google Shape;1168;p57"/>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57"/>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57"/>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71" name="Google Shape;1171;p57"/>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2" name="Google Shape;1172;p57"/>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1173" name="Google Shape;1173;p57"/>
            <p:cNvGrpSpPr/>
            <p:nvPr/>
          </p:nvGrpSpPr>
          <p:grpSpPr>
            <a:xfrm>
              <a:off x="8330194" y="-10"/>
              <a:ext cx="852241" cy="2641273"/>
              <a:chOff x="3961868" y="-891976"/>
              <a:chExt cx="905291" cy="2805686"/>
            </a:xfrm>
          </p:grpSpPr>
          <p:grpSp>
            <p:nvGrpSpPr>
              <p:cNvPr id="1174" name="Google Shape;1174;p57"/>
              <p:cNvGrpSpPr/>
              <p:nvPr/>
            </p:nvGrpSpPr>
            <p:grpSpPr>
              <a:xfrm>
                <a:off x="3961868" y="1008419"/>
                <a:ext cx="905291" cy="905291"/>
                <a:chOff x="764100" y="3623300"/>
                <a:chExt cx="1046700" cy="1046700"/>
              </a:xfrm>
            </p:grpSpPr>
            <p:sp>
              <p:nvSpPr>
                <p:cNvPr id="1175" name="Google Shape;1175;p57"/>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7"/>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57"/>
              <p:cNvGrpSpPr/>
              <p:nvPr/>
            </p:nvGrpSpPr>
            <p:grpSpPr>
              <a:xfrm>
                <a:off x="4155315" y="-891976"/>
                <a:ext cx="522826" cy="2613070"/>
                <a:chOff x="2447534" y="1219291"/>
                <a:chExt cx="478297" cy="2390513"/>
              </a:xfrm>
            </p:grpSpPr>
            <p:grpSp>
              <p:nvGrpSpPr>
                <p:cNvPr id="1178" name="Google Shape;1178;p57"/>
                <p:cNvGrpSpPr/>
                <p:nvPr/>
              </p:nvGrpSpPr>
              <p:grpSpPr>
                <a:xfrm>
                  <a:off x="2447534" y="1219291"/>
                  <a:ext cx="478297" cy="2390513"/>
                  <a:chOff x="2447534" y="1219291"/>
                  <a:chExt cx="478297" cy="2390513"/>
                </a:xfrm>
              </p:grpSpPr>
              <p:grpSp>
                <p:nvGrpSpPr>
                  <p:cNvPr id="1179" name="Google Shape;1179;p57"/>
                  <p:cNvGrpSpPr/>
                  <p:nvPr/>
                </p:nvGrpSpPr>
                <p:grpSpPr>
                  <a:xfrm>
                    <a:off x="2447534" y="2971595"/>
                    <a:ext cx="478297" cy="638209"/>
                    <a:chOff x="2447534" y="3081786"/>
                    <a:chExt cx="478297" cy="638209"/>
                  </a:xfrm>
                </p:grpSpPr>
                <p:sp>
                  <p:nvSpPr>
                    <p:cNvPr id="1180" name="Google Shape;1180;p57"/>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57"/>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57"/>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83" name="Google Shape;1183;p57"/>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57"/>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1185" name="Google Shape;1185;p57"/>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1186" name="Google Shape;1186;p57"/>
            <p:cNvGrpSpPr/>
            <p:nvPr/>
          </p:nvGrpSpPr>
          <p:grpSpPr>
            <a:xfrm>
              <a:off x="7811773" y="-2"/>
              <a:ext cx="492189" cy="1837864"/>
              <a:chOff x="5194218" y="-536312"/>
              <a:chExt cx="522827" cy="1952267"/>
            </a:xfrm>
          </p:grpSpPr>
          <p:grpSp>
            <p:nvGrpSpPr>
              <p:cNvPr id="1187" name="Google Shape;1187;p57"/>
              <p:cNvGrpSpPr/>
              <p:nvPr/>
            </p:nvGrpSpPr>
            <p:grpSpPr>
              <a:xfrm>
                <a:off x="5194218" y="893129"/>
                <a:ext cx="522827" cy="522827"/>
                <a:chOff x="764100" y="3623300"/>
                <a:chExt cx="1046700" cy="1046700"/>
              </a:xfrm>
            </p:grpSpPr>
            <p:sp>
              <p:nvSpPr>
                <p:cNvPr id="1188" name="Google Shape;1188;p57"/>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57"/>
              <p:cNvGrpSpPr/>
              <p:nvPr/>
            </p:nvGrpSpPr>
            <p:grpSpPr>
              <a:xfrm>
                <a:off x="5371921" y="-536312"/>
                <a:ext cx="182209" cy="1814066"/>
                <a:chOff x="3305183" y="1663032"/>
                <a:chExt cx="166690" cy="1659561"/>
              </a:xfrm>
            </p:grpSpPr>
            <p:grpSp>
              <p:nvGrpSpPr>
                <p:cNvPr id="1191" name="Google Shape;1191;p57"/>
                <p:cNvGrpSpPr/>
                <p:nvPr/>
              </p:nvGrpSpPr>
              <p:grpSpPr>
                <a:xfrm>
                  <a:off x="3305183" y="1663032"/>
                  <a:ext cx="166690" cy="1659561"/>
                  <a:chOff x="3305183" y="1663032"/>
                  <a:chExt cx="166690" cy="1659561"/>
                </a:xfrm>
              </p:grpSpPr>
              <p:grpSp>
                <p:nvGrpSpPr>
                  <p:cNvPr id="1192" name="Google Shape;1192;p57"/>
                  <p:cNvGrpSpPr/>
                  <p:nvPr/>
                </p:nvGrpSpPr>
                <p:grpSpPr>
                  <a:xfrm>
                    <a:off x="3305183" y="2971595"/>
                    <a:ext cx="166690" cy="350998"/>
                    <a:chOff x="3305183" y="3146560"/>
                    <a:chExt cx="166690" cy="350998"/>
                  </a:xfrm>
                </p:grpSpPr>
                <p:sp>
                  <p:nvSpPr>
                    <p:cNvPr id="1193" name="Google Shape;1193;p57"/>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57"/>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57"/>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96" name="Google Shape;1196;p57"/>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57"/>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1198" name="Google Shape;1198;p57"/>
            <p:cNvGrpSpPr/>
            <p:nvPr/>
          </p:nvGrpSpPr>
          <p:grpSpPr>
            <a:xfrm>
              <a:off x="8018879" y="-29"/>
              <a:ext cx="810166" cy="4470272"/>
              <a:chOff x="7824797" y="-1724181"/>
              <a:chExt cx="860597" cy="4748536"/>
            </a:xfrm>
          </p:grpSpPr>
          <p:grpSp>
            <p:nvGrpSpPr>
              <p:cNvPr id="1199" name="Google Shape;1199;p57"/>
              <p:cNvGrpSpPr/>
              <p:nvPr/>
            </p:nvGrpSpPr>
            <p:grpSpPr>
              <a:xfrm>
                <a:off x="7824797" y="1891931"/>
                <a:ext cx="860597" cy="1132425"/>
                <a:chOff x="764100" y="3623300"/>
                <a:chExt cx="1046700" cy="1046700"/>
              </a:xfrm>
            </p:grpSpPr>
            <p:sp>
              <p:nvSpPr>
                <p:cNvPr id="1200" name="Google Shape;1200;p57"/>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57"/>
              <p:cNvGrpSpPr/>
              <p:nvPr/>
            </p:nvGrpSpPr>
            <p:grpSpPr>
              <a:xfrm>
                <a:off x="8100547" y="-1724181"/>
                <a:ext cx="300376" cy="4529867"/>
                <a:chOff x="3792712" y="-322375"/>
                <a:chExt cx="274793" cy="4144055"/>
              </a:xfrm>
            </p:grpSpPr>
            <p:grpSp>
              <p:nvGrpSpPr>
                <p:cNvPr id="1203" name="Google Shape;1203;p57"/>
                <p:cNvGrpSpPr/>
                <p:nvPr/>
              </p:nvGrpSpPr>
              <p:grpSpPr>
                <a:xfrm>
                  <a:off x="3792712" y="-322375"/>
                  <a:ext cx="274793" cy="4144055"/>
                  <a:chOff x="3792712" y="-322375"/>
                  <a:chExt cx="274793" cy="4144055"/>
                </a:xfrm>
              </p:grpSpPr>
              <p:grpSp>
                <p:nvGrpSpPr>
                  <p:cNvPr id="1204" name="Google Shape;1204;p57"/>
                  <p:cNvGrpSpPr/>
                  <p:nvPr/>
                </p:nvGrpSpPr>
                <p:grpSpPr>
                  <a:xfrm>
                    <a:off x="3792712" y="2971595"/>
                    <a:ext cx="274793" cy="850085"/>
                    <a:chOff x="3792712" y="2879468"/>
                    <a:chExt cx="274793" cy="850085"/>
                  </a:xfrm>
                </p:grpSpPr>
                <p:sp>
                  <p:nvSpPr>
                    <p:cNvPr id="1205" name="Google Shape;1205;p57"/>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57"/>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57"/>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08" name="Google Shape;1208;p57"/>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57"/>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1210" name="Google Shape;1210;p57"/>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1211" name="Google Shape;1211;p57"/>
            <p:cNvGrpSpPr/>
            <p:nvPr/>
          </p:nvGrpSpPr>
          <p:grpSpPr>
            <a:xfrm>
              <a:off x="7184797" y="-17"/>
              <a:ext cx="985363" cy="3905971"/>
              <a:chOff x="1192601" y="-1724180"/>
              <a:chExt cx="1046700" cy="4149108"/>
            </a:xfrm>
          </p:grpSpPr>
          <p:grpSp>
            <p:nvGrpSpPr>
              <p:cNvPr id="1212" name="Google Shape;1212;p57"/>
              <p:cNvGrpSpPr/>
              <p:nvPr/>
            </p:nvGrpSpPr>
            <p:grpSpPr>
              <a:xfrm>
                <a:off x="1192601" y="1378228"/>
                <a:ext cx="1046700" cy="1046700"/>
                <a:chOff x="764100" y="3623300"/>
                <a:chExt cx="1046700" cy="1046700"/>
              </a:xfrm>
            </p:grpSpPr>
            <p:sp>
              <p:nvSpPr>
                <p:cNvPr id="1213" name="Google Shape;1213;p57"/>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57"/>
              <p:cNvGrpSpPr/>
              <p:nvPr/>
            </p:nvGrpSpPr>
            <p:grpSpPr>
              <a:xfrm>
                <a:off x="1417979" y="-1724180"/>
                <a:ext cx="580390" cy="3855366"/>
                <a:chOff x="522260" y="372820"/>
                <a:chExt cx="530958" cy="3527002"/>
              </a:xfrm>
            </p:grpSpPr>
            <p:grpSp>
              <p:nvGrpSpPr>
                <p:cNvPr id="1216" name="Google Shape;1216;p57"/>
                <p:cNvGrpSpPr/>
                <p:nvPr/>
              </p:nvGrpSpPr>
              <p:grpSpPr>
                <a:xfrm>
                  <a:off x="522260" y="372820"/>
                  <a:ext cx="530958" cy="3527002"/>
                  <a:chOff x="522260" y="372820"/>
                  <a:chExt cx="530958" cy="3527002"/>
                </a:xfrm>
              </p:grpSpPr>
              <p:grpSp>
                <p:nvGrpSpPr>
                  <p:cNvPr id="1217" name="Google Shape;1217;p57"/>
                  <p:cNvGrpSpPr/>
                  <p:nvPr/>
                </p:nvGrpSpPr>
                <p:grpSpPr>
                  <a:xfrm>
                    <a:off x="522260" y="2971595"/>
                    <a:ext cx="530958" cy="928227"/>
                    <a:chOff x="522260" y="2971595"/>
                    <a:chExt cx="530958" cy="928227"/>
                  </a:xfrm>
                </p:grpSpPr>
                <p:sp>
                  <p:nvSpPr>
                    <p:cNvPr id="1218" name="Google Shape;1218;p57"/>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57"/>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57"/>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57"/>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22" name="Google Shape;1222;p57"/>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57"/>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1224" name="Google Shape;1224;p57"/>
            <p:cNvGrpSpPr/>
            <p:nvPr/>
          </p:nvGrpSpPr>
          <p:grpSpPr>
            <a:xfrm>
              <a:off x="7192739" y="3730341"/>
              <a:ext cx="148551" cy="170121"/>
              <a:chOff x="3462796" y="2555878"/>
              <a:chExt cx="157798" cy="180711"/>
            </a:xfrm>
          </p:grpSpPr>
          <p:sp>
            <p:nvSpPr>
              <p:cNvPr id="1225" name="Google Shape;1225;p57"/>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57"/>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57"/>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57"/>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57"/>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57"/>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31" name="Google Shape;1231;p57"/>
          <p:cNvGrpSpPr/>
          <p:nvPr/>
        </p:nvGrpSpPr>
        <p:grpSpPr>
          <a:xfrm>
            <a:off x="278809" y="823842"/>
            <a:ext cx="288376" cy="330267"/>
            <a:chOff x="3462796" y="2555878"/>
            <a:chExt cx="157798" cy="180711"/>
          </a:xfrm>
        </p:grpSpPr>
        <p:sp>
          <p:nvSpPr>
            <p:cNvPr id="1232" name="Google Shape;1232;p57"/>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57"/>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57"/>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57"/>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57"/>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57"/>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8" name="Shape 1238"/>
        <p:cNvGrpSpPr/>
        <p:nvPr/>
      </p:nvGrpSpPr>
      <p:grpSpPr>
        <a:xfrm>
          <a:off x="0" y="0"/>
          <a:ext cx="0" cy="0"/>
          <a:chOff x="0" y="0"/>
          <a:chExt cx="0" cy="0"/>
        </a:xfrm>
      </p:grpSpPr>
      <p:sp>
        <p:nvSpPr>
          <p:cNvPr id="1239" name="Google Shape;1239;p58"/>
          <p:cNvSpPr txBox="1"/>
          <p:nvPr>
            <p:ph type="title"/>
          </p:nvPr>
        </p:nvSpPr>
        <p:spPr>
          <a:xfrm>
            <a:off x="702900" y="760925"/>
            <a:ext cx="5660100" cy="471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240" name="Google Shape;1240;p58"/>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241" name="Google Shape;1241;p58"/>
          <p:cNvGrpSpPr/>
          <p:nvPr/>
        </p:nvGrpSpPr>
        <p:grpSpPr>
          <a:xfrm>
            <a:off x="278809" y="823842"/>
            <a:ext cx="288376" cy="330267"/>
            <a:chOff x="3462796" y="2555878"/>
            <a:chExt cx="157798" cy="180711"/>
          </a:xfrm>
        </p:grpSpPr>
        <p:sp>
          <p:nvSpPr>
            <p:cNvPr id="1242" name="Google Shape;1242;p58"/>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58"/>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58"/>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58"/>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58"/>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58"/>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48" name="Google Shape;1248;p58"/>
          <p:cNvGrpSpPr/>
          <p:nvPr/>
        </p:nvGrpSpPr>
        <p:grpSpPr>
          <a:xfrm>
            <a:off x="6196930" y="-29"/>
            <a:ext cx="2985505" cy="4610466"/>
            <a:chOff x="6196930" y="-29"/>
            <a:chExt cx="2985505" cy="4610466"/>
          </a:xfrm>
        </p:grpSpPr>
        <p:grpSp>
          <p:nvGrpSpPr>
            <p:cNvPr id="1249" name="Google Shape;1249;p58"/>
            <p:cNvGrpSpPr/>
            <p:nvPr/>
          </p:nvGrpSpPr>
          <p:grpSpPr>
            <a:xfrm>
              <a:off x="7737776" y="-17"/>
              <a:ext cx="448629" cy="4610455"/>
              <a:chOff x="6798998" y="-1296139"/>
              <a:chExt cx="476555" cy="4897445"/>
            </a:xfrm>
          </p:grpSpPr>
          <p:sp>
            <p:nvSpPr>
              <p:cNvPr id="1250" name="Google Shape;1250;p58"/>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58"/>
              <p:cNvSpPr/>
              <p:nvPr/>
            </p:nvSpPr>
            <p:spPr>
              <a:xfrm>
                <a:off x="7026850" y="-1296139"/>
                <a:ext cx="17700" cy="42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58"/>
            <p:cNvGrpSpPr/>
            <p:nvPr/>
          </p:nvGrpSpPr>
          <p:grpSpPr>
            <a:xfrm>
              <a:off x="8636876" y="46"/>
              <a:ext cx="382387" cy="1450044"/>
              <a:chOff x="5578966" y="2422197"/>
              <a:chExt cx="406190" cy="1540306"/>
            </a:xfrm>
          </p:grpSpPr>
          <p:sp>
            <p:nvSpPr>
              <p:cNvPr id="1253" name="Google Shape;1253;p58"/>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58"/>
              <p:cNvSpPr/>
              <p:nvPr/>
            </p:nvSpPr>
            <p:spPr>
              <a:xfrm>
                <a:off x="5774600" y="2422197"/>
                <a:ext cx="17700" cy="55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58"/>
            <p:cNvGrpSpPr/>
            <p:nvPr/>
          </p:nvGrpSpPr>
          <p:grpSpPr>
            <a:xfrm>
              <a:off x="8035385" y="23"/>
              <a:ext cx="439174" cy="2683136"/>
              <a:chOff x="6176324" y="940075"/>
              <a:chExt cx="466512" cy="2850155"/>
            </a:xfrm>
          </p:grpSpPr>
          <p:sp>
            <p:nvSpPr>
              <p:cNvPr id="1256" name="Google Shape;1256;p58"/>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58"/>
              <p:cNvSpPr/>
              <p:nvPr/>
            </p:nvSpPr>
            <p:spPr>
              <a:xfrm>
                <a:off x="6400713" y="940075"/>
                <a:ext cx="17700" cy="20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58"/>
            <p:cNvGrpSpPr/>
            <p:nvPr/>
          </p:nvGrpSpPr>
          <p:grpSpPr>
            <a:xfrm>
              <a:off x="6363022" y="42"/>
              <a:ext cx="160482" cy="1242299"/>
              <a:chOff x="7576714" y="2009363"/>
              <a:chExt cx="170472" cy="1319629"/>
            </a:xfrm>
          </p:grpSpPr>
          <p:sp>
            <p:nvSpPr>
              <p:cNvPr id="1259" name="Google Shape;1259;p58"/>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58"/>
              <p:cNvSpPr/>
              <p:nvPr/>
            </p:nvSpPr>
            <p:spPr>
              <a:xfrm>
                <a:off x="7652975" y="2009363"/>
                <a:ext cx="17700" cy="9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58"/>
            <p:cNvGrpSpPr/>
            <p:nvPr/>
          </p:nvGrpSpPr>
          <p:grpSpPr>
            <a:xfrm>
              <a:off x="6999976" y="11"/>
              <a:ext cx="271476" cy="3307837"/>
              <a:chOff x="7883572" y="308161"/>
              <a:chExt cx="288375" cy="3513742"/>
            </a:xfrm>
          </p:grpSpPr>
          <p:sp>
            <p:nvSpPr>
              <p:cNvPr id="1262" name="Google Shape;1262;p58"/>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58"/>
              <p:cNvSpPr/>
              <p:nvPr/>
            </p:nvSpPr>
            <p:spPr>
              <a:xfrm>
                <a:off x="8024899" y="308161"/>
                <a:ext cx="17700" cy="26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58"/>
            <p:cNvGrpSpPr/>
            <p:nvPr/>
          </p:nvGrpSpPr>
          <p:grpSpPr>
            <a:xfrm>
              <a:off x="6827964" y="636458"/>
              <a:ext cx="230791" cy="243118"/>
              <a:chOff x="3770248" y="2527300"/>
              <a:chExt cx="180404" cy="190055"/>
            </a:xfrm>
          </p:grpSpPr>
          <p:sp>
            <p:nvSpPr>
              <p:cNvPr id="1265" name="Google Shape;1265;p58"/>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58"/>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58"/>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58"/>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69" name="Google Shape;1269;p58"/>
            <p:cNvGrpSpPr/>
            <p:nvPr/>
          </p:nvGrpSpPr>
          <p:grpSpPr>
            <a:xfrm>
              <a:off x="8763367" y="2641902"/>
              <a:ext cx="230809" cy="243156"/>
              <a:chOff x="3770248" y="2527300"/>
              <a:chExt cx="180404" cy="190055"/>
            </a:xfrm>
          </p:grpSpPr>
          <p:sp>
            <p:nvSpPr>
              <p:cNvPr id="1270" name="Google Shape;1270;p58"/>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58"/>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58"/>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58"/>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74" name="Google Shape;1274;p58"/>
            <p:cNvGrpSpPr/>
            <p:nvPr/>
          </p:nvGrpSpPr>
          <p:grpSpPr>
            <a:xfrm rot="5400000">
              <a:off x="8655427" y="4253521"/>
              <a:ext cx="201871" cy="231166"/>
              <a:chOff x="3462796" y="2555878"/>
              <a:chExt cx="157798" cy="180711"/>
            </a:xfrm>
          </p:grpSpPr>
          <p:sp>
            <p:nvSpPr>
              <p:cNvPr id="1275" name="Google Shape;1275;p58"/>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58"/>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58"/>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58"/>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58"/>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58"/>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81" name="Google Shape;1281;p58"/>
            <p:cNvGrpSpPr/>
            <p:nvPr/>
          </p:nvGrpSpPr>
          <p:grpSpPr>
            <a:xfrm rot="-2700000">
              <a:off x="7375305" y="1863439"/>
              <a:ext cx="169840" cy="178926"/>
              <a:chOff x="3770248" y="2527300"/>
              <a:chExt cx="180404" cy="190055"/>
            </a:xfrm>
          </p:grpSpPr>
          <p:sp>
            <p:nvSpPr>
              <p:cNvPr id="1282" name="Google Shape;1282;p58"/>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58"/>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58"/>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58"/>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86" name="Google Shape;1286;p58"/>
            <p:cNvGrpSpPr/>
            <p:nvPr/>
          </p:nvGrpSpPr>
          <p:grpSpPr>
            <a:xfrm>
              <a:off x="6800134" y="23"/>
              <a:ext cx="985363" cy="1665685"/>
              <a:chOff x="2484475" y="1329455"/>
              <a:chExt cx="1046700" cy="1769370"/>
            </a:xfrm>
          </p:grpSpPr>
          <p:sp>
            <p:nvSpPr>
              <p:cNvPr id="1287" name="Google Shape;1287;p58"/>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8"/>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58"/>
              <p:cNvGrpSpPr/>
              <p:nvPr/>
            </p:nvGrpSpPr>
            <p:grpSpPr>
              <a:xfrm>
                <a:off x="2769703" y="1329455"/>
                <a:ext cx="510180" cy="1483501"/>
                <a:chOff x="1818382" y="2433081"/>
                <a:chExt cx="466728" cy="1357150"/>
              </a:xfrm>
            </p:grpSpPr>
            <p:grpSp>
              <p:nvGrpSpPr>
                <p:cNvPr id="1290" name="Google Shape;1290;p58"/>
                <p:cNvGrpSpPr/>
                <p:nvPr/>
              </p:nvGrpSpPr>
              <p:grpSpPr>
                <a:xfrm>
                  <a:off x="1818382" y="2971595"/>
                  <a:ext cx="466728" cy="818636"/>
                  <a:chOff x="1818382" y="2942618"/>
                  <a:chExt cx="466728" cy="818636"/>
                </a:xfrm>
              </p:grpSpPr>
              <p:sp>
                <p:nvSpPr>
                  <p:cNvPr id="1291" name="Google Shape;1291;p58"/>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58"/>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58"/>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94" name="Google Shape;1294;p58"/>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58"/>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1296" name="Google Shape;1296;p58"/>
            <p:cNvGrpSpPr/>
            <p:nvPr/>
          </p:nvGrpSpPr>
          <p:grpSpPr>
            <a:xfrm>
              <a:off x="8330194" y="-10"/>
              <a:ext cx="852241" cy="2641273"/>
              <a:chOff x="3961868" y="-891976"/>
              <a:chExt cx="905291" cy="2805686"/>
            </a:xfrm>
          </p:grpSpPr>
          <p:grpSp>
            <p:nvGrpSpPr>
              <p:cNvPr id="1297" name="Google Shape;1297;p58"/>
              <p:cNvGrpSpPr/>
              <p:nvPr/>
            </p:nvGrpSpPr>
            <p:grpSpPr>
              <a:xfrm>
                <a:off x="3961868" y="1008419"/>
                <a:ext cx="905291" cy="905291"/>
                <a:chOff x="764100" y="3623300"/>
                <a:chExt cx="1046700" cy="1046700"/>
              </a:xfrm>
            </p:grpSpPr>
            <p:sp>
              <p:nvSpPr>
                <p:cNvPr id="1298" name="Google Shape;1298;p58"/>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8"/>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58"/>
              <p:cNvGrpSpPr/>
              <p:nvPr/>
            </p:nvGrpSpPr>
            <p:grpSpPr>
              <a:xfrm>
                <a:off x="4155315" y="-891976"/>
                <a:ext cx="522826" cy="2613070"/>
                <a:chOff x="2447534" y="1219291"/>
                <a:chExt cx="478297" cy="2390513"/>
              </a:xfrm>
            </p:grpSpPr>
            <p:grpSp>
              <p:nvGrpSpPr>
                <p:cNvPr id="1301" name="Google Shape;1301;p58"/>
                <p:cNvGrpSpPr/>
                <p:nvPr/>
              </p:nvGrpSpPr>
              <p:grpSpPr>
                <a:xfrm>
                  <a:off x="2447534" y="1219291"/>
                  <a:ext cx="478297" cy="2390513"/>
                  <a:chOff x="2447534" y="1219291"/>
                  <a:chExt cx="478297" cy="2390513"/>
                </a:xfrm>
              </p:grpSpPr>
              <p:grpSp>
                <p:nvGrpSpPr>
                  <p:cNvPr id="1302" name="Google Shape;1302;p58"/>
                  <p:cNvGrpSpPr/>
                  <p:nvPr/>
                </p:nvGrpSpPr>
                <p:grpSpPr>
                  <a:xfrm>
                    <a:off x="2447534" y="2971595"/>
                    <a:ext cx="478297" cy="638209"/>
                    <a:chOff x="2447534" y="3081786"/>
                    <a:chExt cx="478297" cy="638209"/>
                  </a:xfrm>
                </p:grpSpPr>
                <p:sp>
                  <p:nvSpPr>
                    <p:cNvPr id="1303" name="Google Shape;1303;p58"/>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58"/>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58"/>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06" name="Google Shape;1306;p58"/>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58"/>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1308" name="Google Shape;1308;p58"/>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1309" name="Google Shape;1309;p58"/>
            <p:cNvGrpSpPr/>
            <p:nvPr/>
          </p:nvGrpSpPr>
          <p:grpSpPr>
            <a:xfrm>
              <a:off x="7811773" y="-2"/>
              <a:ext cx="492189" cy="1837864"/>
              <a:chOff x="5194218" y="-536312"/>
              <a:chExt cx="522827" cy="1952267"/>
            </a:xfrm>
          </p:grpSpPr>
          <p:grpSp>
            <p:nvGrpSpPr>
              <p:cNvPr id="1310" name="Google Shape;1310;p58"/>
              <p:cNvGrpSpPr/>
              <p:nvPr/>
            </p:nvGrpSpPr>
            <p:grpSpPr>
              <a:xfrm>
                <a:off x="5194218" y="893129"/>
                <a:ext cx="522827" cy="522827"/>
                <a:chOff x="764100" y="3623300"/>
                <a:chExt cx="1046700" cy="1046700"/>
              </a:xfrm>
            </p:grpSpPr>
            <p:sp>
              <p:nvSpPr>
                <p:cNvPr id="1311" name="Google Shape;1311;p58"/>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8"/>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58"/>
              <p:cNvGrpSpPr/>
              <p:nvPr/>
            </p:nvGrpSpPr>
            <p:grpSpPr>
              <a:xfrm>
                <a:off x="5371921" y="-536312"/>
                <a:ext cx="182209" cy="1814066"/>
                <a:chOff x="3305183" y="1663032"/>
                <a:chExt cx="166690" cy="1659561"/>
              </a:xfrm>
            </p:grpSpPr>
            <p:grpSp>
              <p:nvGrpSpPr>
                <p:cNvPr id="1314" name="Google Shape;1314;p58"/>
                <p:cNvGrpSpPr/>
                <p:nvPr/>
              </p:nvGrpSpPr>
              <p:grpSpPr>
                <a:xfrm>
                  <a:off x="3305183" y="1663032"/>
                  <a:ext cx="166690" cy="1659561"/>
                  <a:chOff x="3305183" y="1663032"/>
                  <a:chExt cx="166690" cy="1659561"/>
                </a:xfrm>
              </p:grpSpPr>
              <p:grpSp>
                <p:nvGrpSpPr>
                  <p:cNvPr id="1315" name="Google Shape;1315;p58"/>
                  <p:cNvGrpSpPr/>
                  <p:nvPr/>
                </p:nvGrpSpPr>
                <p:grpSpPr>
                  <a:xfrm>
                    <a:off x="3305183" y="2971595"/>
                    <a:ext cx="166690" cy="350998"/>
                    <a:chOff x="3305183" y="3146560"/>
                    <a:chExt cx="166690" cy="350998"/>
                  </a:xfrm>
                </p:grpSpPr>
                <p:sp>
                  <p:nvSpPr>
                    <p:cNvPr id="1316" name="Google Shape;1316;p58"/>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7" name="Google Shape;1317;p58"/>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58"/>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19" name="Google Shape;1319;p58"/>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58"/>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1321" name="Google Shape;1321;p58"/>
            <p:cNvGrpSpPr/>
            <p:nvPr/>
          </p:nvGrpSpPr>
          <p:grpSpPr>
            <a:xfrm>
              <a:off x="8018879" y="-29"/>
              <a:ext cx="810166" cy="4470272"/>
              <a:chOff x="7824797" y="-1724181"/>
              <a:chExt cx="860597" cy="4748536"/>
            </a:xfrm>
          </p:grpSpPr>
          <p:grpSp>
            <p:nvGrpSpPr>
              <p:cNvPr id="1322" name="Google Shape;1322;p58"/>
              <p:cNvGrpSpPr/>
              <p:nvPr/>
            </p:nvGrpSpPr>
            <p:grpSpPr>
              <a:xfrm>
                <a:off x="7824797" y="1891931"/>
                <a:ext cx="860597" cy="1132425"/>
                <a:chOff x="764100" y="3623300"/>
                <a:chExt cx="1046700" cy="1046700"/>
              </a:xfrm>
            </p:grpSpPr>
            <p:sp>
              <p:nvSpPr>
                <p:cNvPr id="1323" name="Google Shape;1323;p58"/>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8"/>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58"/>
              <p:cNvGrpSpPr/>
              <p:nvPr/>
            </p:nvGrpSpPr>
            <p:grpSpPr>
              <a:xfrm>
                <a:off x="8100547" y="-1724181"/>
                <a:ext cx="300376" cy="4529867"/>
                <a:chOff x="3792712" y="-322375"/>
                <a:chExt cx="274793" cy="4144055"/>
              </a:xfrm>
            </p:grpSpPr>
            <p:grpSp>
              <p:nvGrpSpPr>
                <p:cNvPr id="1326" name="Google Shape;1326;p58"/>
                <p:cNvGrpSpPr/>
                <p:nvPr/>
              </p:nvGrpSpPr>
              <p:grpSpPr>
                <a:xfrm>
                  <a:off x="3792712" y="-322375"/>
                  <a:ext cx="274793" cy="4144055"/>
                  <a:chOff x="3792712" y="-322375"/>
                  <a:chExt cx="274793" cy="4144055"/>
                </a:xfrm>
              </p:grpSpPr>
              <p:grpSp>
                <p:nvGrpSpPr>
                  <p:cNvPr id="1327" name="Google Shape;1327;p58"/>
                  <p:cNvGrpSpPr/>
                  <p:nvPr/>
                </p:nvGrpSpPr>
                <p:grpSpPr>
                  <a:xfrm>
                    <a:off x="3792712" y="2971595"/>
                    <a:ext cx="274793" cy="850085"/>
                    <a:chOff x="3792712" y="2879468"/>
                    <a:chExt cx="274793" cy="850085"/>
                  </a:xfrm>
                </p:grpSpPr>
                <p:sp>
                  <p:nvSpPr>
                    <p:cNvPr id="1328" name="Google Shape;1328;p58"/>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9" name="Google Shape;1329;p58"/>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58"/>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31" name="Google Shape;1331;p58"/>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58"/>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1333" name="Google Shape;1333;p58"/>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1334" name="Google Shape;1334;p58"/>
            <p:cNvGrpSpPr/>
            <p:nvPr/>
          </p:nvGrpSpPr>
          <p:grpSpPr>
            <a:xfrm>
              <a:off x="7184797" y="-17"/>
              <a:ext cx="985363" cy="3905971"/>
              <a:chOff x="1192601" y="-1724180"/>
              <a:chExt cx="1046700" cy="4149108"/>
            </a:xfrm>
          </p:grpSpPr>
          <p:grpSp>
            <p:nvGrpSpPr>
              <p:cNvPr id="1335" name="Google Shape;1335;p58"/>
              <p:cNvGrpSpPr/>
              <p:nvPr/>
            </p:nvGrpSpPr>
            <p:grpSpPr>
              <a:xfrm>
                <a:off x="1192601" y="1378228"/>
                <a:ext cx="1046700" cy="1046700"/>
                <a:chOff x="764100" y="3623300"/>
                <a:chExt cx="1046700" cy="1046700"/>
              </a:xfrm>
            </p:grpSpPr>
            <p:sp>
              <p:nvSpPr>
                <p:cNvPr id="1336" name="Google Shape;1336;p58"/>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8"/>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58"/>
              <p:cNvGrpSpPr/>
              <p:nvPr/>
            </p:nvGrpSpPr>
            <p:grpSpPr>
              <a:xfrm>
                <a:off x="1417979" y="-1724180"/>
                <a:ext cx="580390" cy="3855366"/>
                <a:chOff x="522260" y="372820"/>
                <a:chExt cx="530958" cy="3527002"/>
              </a:xfrm>
            </p:grpSpPr>
            <p:grpSp>
              <p:nvGrpSpPr>
                <p:cNvPr id="1339" name="Google Shape;1339;p58"/>
                <p:cNvGrpSpPr/>
                <p:nvPr/>
              </p:nvGrpSpPr>
              <p:grpSpPr>
                <a:xfrm>
                  <a:off x="522260" y="372820"/>
                  <a:ext cx="530958" cy="3527002"/>
                  <a:chOff x="522260" y="372820"/>
                  <a:chExt cx="530958" cy="3527002"/>
                </a:xfrm>
              </p:grpSpPr>
              <p:grpSp>
                <p:nvGrpSpPr>
                  <p:cNvPr id="1340" name="Google Shape;1340;p58"/>
                  <p:cNvGrpSpPr/>
                  <p:nvPr/>
                </p:nvGrpSpPr>
                <p:grpSpPr>
                  <a:xfrm>
                    <a:off x="522260" y="2971595"/>
                    <a:ext cx="530958" cy="928227"/>
                    <a:chOff x="522260" y="2971595"/>
                    <a:chExt cx="530958" cy="928227"/>
                  </a:xfrm>
                </p:grpSpPr>
                <p:sp>
                  <p:nvSpPr>
                    <p:cNvPr id="1341" name="Google Shape;1341;p58"/>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58"/>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58"/>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58"/>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45" name="Google Shape;1345;p58"/>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6" name="Google Shape;1346;p58"/>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1347" name="Google Shape;1347;p58"/>
            <p:cNvGrpSpPr/>
            <p:nvPr/>
          </p:nvGrpSpPr>
          <p:grpSpPr>
            <a:xfrm>
              <a:off x="6196930" y="7"/>
              <a:ext cx="985363" cy="2629685"/>
              <a:chOff x="6010934" y="1"/>
              <a:chExt cx="1046700" cy="2793377"/>
            </a:xfrm>
          </p:grpSpPr>
          <p:grpSp>
            <p:nvGrpSpPr>
              <p:cNvPr id="1348" name="Google Shape;1348;p58"/>
              <p:cNvGrpSpPr/>
              <p:nvPr/>
            </p:nvGrpSpPr>
            <p:grpSpPr>
              <a:xfrm>
                <a:off x="6010934" y="1746678"/>
                <a:ext cx="1046700" cy="1046700"/>
                <a:chOff x="764100" y="3623300"/>
                <a:chExt cx="1046700" cy="1046700"/>
              </a:xfrm>
            </p:grpSpPr>
            <p:sp>
              <p:nvSpPr>
                <p:cNvPr id="1349" name="Google Shape;1349;p58"/>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58"/>
              <p:cNvGrpSpPr/>
              <p:nvPr/>
            </p:nvGrpSpPr>
            <p:grpSpPr>
              <a:xfrm>
                <a:off x="6308747" y="1"/>
                <a:ext cx="441786" cy="2571886"/>
                <a:chOff x="1121941" y="1609666"/>
                <a:chExt cx="404159" cy="2352837"/>
              </a:xfrm>
            </p:grpSpPr>
            <p:grpSp>
              <p:nvGrpSpPr>
                <p:cNvPr id="1352" name="Google Shape;1352;p58"/>
                <p:cNvGrpSpPr/>
                <p:nvPr/>
              </p:nvGrpSpPr>
              <p:grpSpPr>
                <a:xfrm>
                  <a:off x="1121941" y="1609666"/>
                  <a:ext cx="404159" cy="2352837"/>
                  <a:chOff x="1121941" y="1609666"/>
                  <a:chExt cx="404159" cy="2352837"/>
                </a:xfrm>
              </p:grpSpPr>
              <p:grpSp>
                <p:nvGrpSpPr>
                  <p:cNvPr id="1353" name="Google Shape;1353;p58"/>
                  <p:cNvGrpSpPr/>
                  <p:nvPr/>
                </p:nvGrpSpPr>
                <p:grpSpPr>
                  <a:xfrm>
                    <a:off x="1121941" y="2971595"/>
                    <a:ext cx="404159" cy="990908"/>
                    <a:chOff x="1121941" y="2969319"/>
                    <a:chExt cx="404159" cy="990908"/>
                  </a:xfrm>
                </p:grpSpPr>
                <p:sp>
                  <p:nvSpPr>
                    <p:cNvPr id="1354" name="Google Shape;1354;p58"/>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5" name="Google Shape;1355;p58"/>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58"/>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7" name="Google Shape;1357;p58"/>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58" name="Google Shape;1358;p58"/>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58"/>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1360" name="Google Shape;1360;p58"/>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1361" name="Google Shape;1361;p58"/>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1362" name="Google Shape;1362;p58"/>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1363" name="Google Shape;1363;p58"/>
            <p:cNvGrpSpPr/>
            <p:nvPr/>
          </p:nvGrpSpPr>
          <p:grpSpPr>
            <a:xfrm>
              <a:off x="7192739" y="3730341"/>
              <a:ext cx="148551" cy="170121"/>
              <a:chOff x="3462796" y="2555878"/>
              <a:chExt cx="157798" cy="180711"/>
            </a:xfrm>
          </p:grpSpPr>
          <p:sp>
            <p:nvSpPr>
              <p:cNvPr id="1364" name="Google Shape;1364;p58"/>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5" name="Google Shape;1365;p58"/>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58"/>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58"/>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58"/>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58"/>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0" name="Shape 1370"/>
        <p:cNvGrpSpPr/>
        <p:nvPr/>
      </p:nvGrpSpPr>
      <p:grpSpPr>
        <a:xfrm>
          <a:off x="0" y="0"/>
          <a:ext cx="0" cy="0"/>
          <a:chOff x="0" y="0"/>
          <a:chExt cx="0" cy="0"/>
        </a:xfrm>
      </p:grpSpPr>
      <p:sp>
        <p:nvSpPr>
          <p:cNvPr id="1371" name="Google Shape;1371;p59"/>
          <p:cNvSpPr txBox="1"/>
          <p:nvPr>
            <p:ph idx="1" type="body"/>
          </p:nvPr>
        </p:nvSpPr>
        <p:spPr>
          <a:xfrm>
            <a:off x="855300" y="4591175"/>
            <a:ext cx="7433400" cy="334800"/>
          </a:xfrm>
          <a:prstGeom prst="rect">
            <a:avLst/>
          </a:prstGeom>
        </p:spPr>
        <p:txBody>
          <a:bodyPr anchorCtr="0" anchor="t" bIns="0" lIns="0" spcFirstLastPara="1" rIns="0" wrap="square" tIns="0">
            <a:noAutofit/>
          </a:bodyPr>
          <a:lstStyle>
            <a:lvl1pPr indent="-228600" lvl="0" marL="457200" rtl="0" algn="ctr">
              <a:spcBef>
                <a:spcPts val="0"/>
              </a:spcBef>
              <a:spcAft>
                <a:spcPts val="800"/>
              </a:spcAft>
              <a:buClr>
                <a:schemeClr val="accent1"/>
              </a:buClr>
              <a:buSzPts val="1800"/>
              <a:buNone/>
              <a:defRPr sz="1800">
                <a:solidFill>
                  <a:schemeClr val="accent1"/>
                </a:solidFill>
              </a:defRPr>
            </a:lvl1pPr>
          </a:lstStyle>
          <a:p/>
        </p:txBody>
      </p:sp>
      <p:sp>
        <p:nvSpPr>
          <p:cNvPr id="1372" name="Google Shape;1372;p59"/>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73" name="Google Shape;1373;p59"/>
          <p:cNvGrpSpPr/>
          <p:nvPr/>
        </p:nvGrpSpPr>
        <p:grpSpPr>
          <a:xfrm>
            <a:off x="2123897" y="-3"/>
            <a:ext cx="248884" cy="1079826"/>
            <a:chOff x="6176324" y="1765810"/>
            <a:chExt cx="466512" cy="2024421"/>
          </a:xfrm>
        </p:grpSpPr>
        <p:sp>
          <p:nvSpPr>
            <p:cNvPr id="1374" name="Google Shape;1374;p59"/>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5" name="Google Shape;1375;p59"/>
            <p:cNvSpPr/>
            <p:nvPr/>
          </p:nvSpPr>
          <p:spPr>
            <a:xfrm>
              <a:off x="6400743" y="1765810"/>
              <a:ext cx="17700" cy="120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59"/>
          <p:cNvGrpSpPr/>
          <p:nvPr/>
        </p:nvGrpSpPr>
        <p:grpSpPr>
          <a:xfrm>
            <a:off x="6105618" y="-6"/>
            <a:ext cx="314981" cy="715683"/>
            <a:chOff x="4897958" y="2723139"/>
            <a:chExt cx="514087" cy="1168081"/>
          </a:xfrm>
        </p:grpSpPr>
        <p:sp>
          <p:nvSpPr>
            <p:cNvPr id="1377" name="Google Shape;1377;p59"/>
            <p:cNvSpPr/>
            <p:nvPr/>
          </p:nvSpPr>
          <p:spPr>
            <a:xfrm>
              <a:off x="4897958" y="2971595"/>
              <a:ext cx="514087" cy="919625"/>
            </a:xfrm>
            <a:custGeom>
              <a:rect b="b" l="l" r="r" t="t"/>
              <a:pathLst>
                <a:path extrusionOk="0" h="919625" w="514087">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8" name="Google Shape;1378;p59"/>
            <p:cNvSpPr/>
            <p:nvPr/>
          </p:nvSpPr>
          <p:spPr>
            <a:xfrm>
              <a:off x="5157477" y="2723139"/>
              <a:ext cx="17700" cy="25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59"/>
          <p:cNvGrpSpPr/>
          <p:nvPr/>
        </p:nvGrpSpPr>
        <p:grpSpPr>
          <a:xfrm>
            <a:off x="3821579" y="-5"/>
            <a:ext cx="248873" cy="666692"/>
            <a:chOff x="5578966" y="2874382"/>
            <a:chExt cx="406190" cy="1088121"/>
          </a:xfrm>
        </p:grpSpPr>
        <p:sp>
          <p:nvSpPr>
            <p:cNvPr id="1380" name="Google Shape;1380;p59"/>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1" name="Google Shape;1381;p59"/>
            <p:cNvSpPr/>
            <p:nvPr/>
          </p:nvSpPr>
          <p:spPr>
            <a:xfrm>
              <a:off x="5774610" y="2874382"/>
              <a:ext cx="17700" cy="10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59"/>
          <p:cNvGrpSpPr/>
          <p:nvPr/>
        </p:nvGrpSpPr>
        <p:grpSpPr>
          <a:xfrm>
            <a:off x="4797694" y="-1"/>
            <a:ext cx="285832" cy="1167629"/>
            <a:chOff x="6176324" y="1884520"/>
            <a:chExt cx="466512" cy="1905711"/>
          </a:xfrm>
        </p:grpSpPr>
        <p:sp>
          <p:nvSpPr>
            <p:cNvPr id="1383" name="Google Shape;1383;p59"/>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59"/>
            <p:cNvSpPr/>
            <p:nvPr/>
          </p:nvSpPr>
          <p:spPr>
            <a:xfrm>
              <a:off x="6400710" y="1884520"/>
              <a:ext cx="17700" cy="10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59"/>
          <p:cNvGrpSpPr/>
          <p:nvPr/>
        </p:nvGrpSpPr>
        <p:grpSpPr>
          <a:xfrm>
            <a:off x="2497918" y="-1"/>
            <a:ext cx="291985" cy="626860"/>
            <a:chOff x="6798998" y="2578195"/>
            <a:chExt cx="476555" cy="1023111"/>
          </a:xfrm>
        </p:grpSpPr>
        <p:sp>
          <p:nvSpPr>
            <p:cNvPr id="1386" name="Google Shape;1386;p59"/>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59"/>
            <p:cNvSpPr/>
            <p:nvPr/>
          </p:nvSpPr>
          <p:spPr>
            <a:xfrm>
              <a:off x="7026852" y="2578195"/>
              <a:ext cx="17700" cy="39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59"/>
          <p:cNvGrpSpPr/>
          <p:nvPr/>
        </p:nvGrpSpPr>
        <p:grpSpPr>
          <a:xfrm>
            <a:off x="6996805" y="1"/>
            <a:ext cx="104448" cy="835379"/>
            <a:chOff x="7576714" y="1965553"/>
            <a:chExt cx="170472" cy="1363439"/>
          </a:xfrm>
        </p:grpSpPr>
        <p:sp>
          <p:nvSpPr>
            <p:cNvPr id="1389" name="Google Shape;1389;p59"/>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59"/>
            <p:cNvSpPr/>
            <p:nvPr/>
          </p:nvSpPr>
          <p:spPr>
            <a:xfrm>
              <a:off x="7652967" y="1965553"/>
              <a:ext cx="17700" cy="100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59"/>
          <p:cNvGrpSpPr/>
          <p:nvPr/>
        </p:nvGrpSpPr>
        <p:grpSpPr>
          <a:xfrm>
            <a:off x="3185950" y="-4"/>
            <a:ext cx="176687" cy="1310262"/>
            <a:chOff x="7883572" y="1683399"/>
            <a:chExt cx="288375" cy="2138505"/>
          </a:xfrm>
        </p:grpSpPr>
        <p:sp>
          <p:nvSpPr>
            <p:cNvPr id="1392" name="Google Shape;1392;p59"/>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59"/>
            <p:cNvSpPr/>
            <p:nvPr/>
          </p:nvSpPr>
          <p:spPr>
            <a:xfrm>
              <a:off x="8024914" y="1683399"/>
              <a:ext cx="17700" cy="129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59"/>
          <p:cNvGrpSpPr/>
          <p:nvPr/>
        </p:nvGrpSpPr>
        <p:grpSpPr>
          <a:xfrm>
            <a:off x="2478543" y="103446"/>
            <a:ext cx="96683" cy="110722"/>
            <a:chOff x="3462796" y="2555878"/>
            <a:chExt cx="157798" cy="180711"/>
          </a:xfrm>
        </p:grpSpPr>
        <p:sp>
          <p:nvSpPr>
            <p:cNvPr id="1395" name="Google Shape;1395;p59"/>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6" name="Google Shape;1396;p59"/>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59"/>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8" name="Google Shape;1398;p59"/>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59"/>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0" name="Google Shape;1400;p59"/>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01" name="Google Shape;1401;p59"/>
          <p:cNvGrpSpPr/>
          <p:nvPr/>
        </p:nvGrpSpPr>
        <p:grpSpPr>
          <a:xfrm>
            <a:off x="4244226" y="715679"/>
            <a:ext cx="110533" cy="116447"/>
            <a:chOff x="3770248" y="2527300"/>
            <a:chExt cx="180404" cy="190055"/>
          </a:xfrm>
        </p:grpSpPr>
        <p:sp>
          <p:nvSpPr>
            <p:cNvPr id="1402" name="Google Shape;1402;p59"/>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3" name="Google Shape;1403;p59"/>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4" name="Google Shape;1404;p59"/>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5" name="Google Shape;1405;p59"/>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06" name="Google Shape;1406;p59"/>
          <p:cNvGrpSpPr/>
          <p:nvPr/>
        </p:nvGrpSpPr>
        <p:grpSpPr>
          <a:xfrm>
            <a:off x="6547056" y="29477"/>
            <a:ext cx="131398" cy="150478"/>
            <a:chOff x="3462796" y="2555878"/>
            <a:chExt cx="157798" cy="180711"/>
          </a:xfrm>
        </p:grpSpPr>
        <p:sp>
          <p:nvSpPr>
            <p:cNvPr id="1407" name="Google Shape;1407;p59"/>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8" name="Google Shape;1408;p59"/>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59"/>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59"/>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1" name="Google Shape;1411;p59"/>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59"/>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3" name="Google Shape;1413;p59"/>
          <p:cNvGrpSpPr/>
          <p:nvPr/>
        </p:nvGrpSpPr>
        <p:grpSpPr>
          <a:xfrm>
            <a:off x="5436611" y="1013080"/>
            <a:ext cx="150222" cy="158259"/>
            <a:chOff x="3770248" y="2527300"/>
            <a:chExt cx="180404" cy="190055"/>
          </a:xfrm>
        </p:grpSpPr>
        <p:sp>
          <p:nvSpPr>
            <p:cNvPr id="1414" name="Google Shape;1414;p59"/>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59"/>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59"/>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59"/>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8" name="Google Shape;1418;p59"/>
          <p:cNvGrpSpPr/>
          <p:nvPr/>
        </p:nvGrpSpPr>
        <p:grpSpPr>
          <a:xfrm rot="5400000">
            <a:off x="5283010" y="299034"/>
            <a:ext cx="131398" cy="150460"/>
            <a:chOff x="3462796" y="2555878"/>
            <a:chExt cx="157798" cy="180711"/>
          </a:xfrm>
        </p:grpSpPr>
        <p:sp>
          <p:nvSpPr>
            <p:cNvPr id="1419" name="Google Shape;1419;p59"/>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59"/>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59"/>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59"/>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59"/>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4" name="Google Shape;1424;p59"/>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25" name="Google Shape;1425;p59"/>
          <p:cNvGrpSpPr/>
          <p:nvPr/>
        </p:nvGrpSpPr>
        <p:grpSpPr>
          <a:xfrm>
            <a:off x="2111378" y="797091"/>
            <a:ext cx="110533" cy="116447"/>
            <a:chOff x="3770248" y="2527300"/>
            <a:chExt cx="180404" cy="190055"/>
          </a:xfrm>
        </p:grpSpPr>
        <p:sp>
          <p:nvSpPr>
            <p:cNvPr id="1426" name="Google Shape;1426;p59"/>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7" name="Google Shape;1427;p59"/>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59"/>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9" name="Google Shape;1429;p59"/>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30" name="Google Shape;1430;p59"/>
          <p:cNvGrpSpPr/>
          <p:nvPr/>
        </p:nvGrpSpPr>
        <p:grpSpPr>
          <a:xfrm rot="-2700000">
            <a:off x="7021573" y="1207759"/>
            <a:ext cx="110522" cy="116435"/>
            <a:chOff x="3770248" y="2527300"/>
            <a:chExt cx="180404" cy="190055"/>
          </a:xfrm>
        </p:grpSpPr>
        <p:sp>
          <p:nvSpPr>
            <p:cNvPr id="1431" name="Google Shape;1431;p59"/>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59"/>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59"/>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59"/>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35" name="Google Shape;1435;p59"/>
          <p:cNvGrpSpPr/>
          <p:nvPr/>
        </p:nvGrpSpPr>
        <p:grpSpPr>
          <a:xfrm>
            <a:off x="3301930" y="-2"/>
            <a:ext cx="641313" cy="1441454"/>
            <a:chOff x="2484475" y="746199"/>
            <a:chExt cx="1046700" cy="2352626"/>
          </a:xfrm>
        </p:grpSpPr>
        <p:sp>
          <p:nvSpPr>
            <p:cNvPr id="1436" name="Google Shape;1436;p59"/>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9"/>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59"/>
            <p:cNvGrpSpPr/>
            <p:nvPr/>
          </p:nvGrpSpPr>
          <p:grpSpPr>
            <a:xfrm>
              <a:off x="2769703" y="746199"/>
              <a:ext cx="510180" cy="2066757"/>
              <a:chOff x="1818382" y="1899501"/>
              <a:chExt cx="466728" cy="1890730"/>
            </a:xfrm>
          </p:grpSpPr>
          <p:grpSp>
            <p:nvGrpSpPr>
              <p:cNvPr id="1439" name="Google Shape;1439;p59"/>
              <p:cNvGrpSpPr/>
              <p:nvPr/>
            </p:nvGrpSpPr>
            <p:grpSpPr>
              <a:xfrm>
                <a:off x="1818382" y="2971595"/>
                <a:ext cx="466728" cy="818636"/>
                <a:chOff x="1818382" y="2942618"/>
                <a:chExt cx="466728" cy="818636"/>
              </a:xfrm>
            </p:grpSpPr>
            <p:sp>
              <p:nvSpPr>
                <p:cNvPr id="1440" name="Google Shape;1440;p59"/>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59"/>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59"/>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43" name="Google Shape;1443;p59"/>
              <p:cNvSpPr/>
              <p:nvPr/>
            </p:nvSpPr>
            <p:spPr>
              <a:xfrm>
                <a:off x="2046061" y="1899501"/>
                <a:ext cx="17700" cy="107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59"/>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19050">
              <a:solidFill>
                <a:schemeClr val="lt1"/>
              </a:solidFill>
              <a:prstDash val="solid"/>
              <a:round/>
              <a:headEnd len="med" w="med" type="none"/>
              <a:tailEnd len="med" w="med" type="none"/>
            </a:ln>
          </p:spPr>
        </p:sp>
      </p:grpSp>
      <p:grpSp>
        <p:nvGrpSpPr>
          <p:cNvPr id="1445" name="Google Shape;1445;p59"/>
          <p:cNvGrpSpPr/>
          <p:nvPr/>
        </p:nvGrpSpPr>
        <p:grpSpPr>
          <a:xfrm>
            <a:off x="4207129" y="-1"/>
            <a:ext cx="554672" cy="791533"/>
            <a:chOff x="3961868" y="621833"/>
            <a:chExt cx="905291" cy="1291877"/>
          </a:xfrm>
        </p:grpSpPr>
        <p:grpSp>
          <p:nvGrpSpPr>
            <p:cNvPr id="1446" name="Google Shape;1446;p59"/>
            <p:cNvGrpSpPr/>
            <p:nvPr/>
          </p:nvGrpSpPr>
          <p:grpSpPr>
            <a:xfrm>
              <a:off x="3961868" y="1008419"/>
              <a:ext cx="905291" cy="905291"/>
              <a:chOff x="764100" y="3623300"/>
              <a:chExt cx="1046700" cy="1046700"/>
            </a:xfrm>
          </p:grpSpPr>
          <p:sp>
            <p:nvSpPr>
              <p:cNvPr id="1447" name="Google Shape;1447;p59"/>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9"/>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59"/>
            <p:cNvGrpSpPr/>
            <p:nvPr/>
          </p:nvGrpSpPr>
          <p:grpSpPr>
            <a:xfrm>
              <a:off x="4155315" y="621833"/>
              <a:ext cx="522826" cy="1099260"/>
              <a:chOff x="2447534" y="2604168"/>
              <a:chExt cx="478297" cy="1005636"/>
            </a:xfrm>
          </p:grpSpPr>
          <p:grpSp>
            <p:nvGrpSpPr>
              <p:cNvPr id="1450" name="Google Shape;1450;p59"/>
              <p:cNvGrpSpPr/>
              <p:nvPr/>
            </p:nvGrpSpPr>
            <p:grpSpPr>
              <a:xfrm>
                <a:off x="2447534" y="2604168"/>
                <a:ext cx="478297" cy="1005636"/>
                <a:chOff x="2447534" y="2604168"/>
                <a:chExt cx="478297" cy="1005636"/>
              </a:xfrm>
            </p:grpSpPr>
            <p:grpSp>
              <p:nvGrpSpPr>
                <p:cNvPr id="1451" name="Google Shape;1451;p59"/>
                <p:cNvGrpSpPr/>
                <p:nvPr/>
              </p:nvGrpSpPr>
              <p:grpSpPr>
                <a:xfrm>
                  <a:off x="2447534" y="2971595"/>
                  <a:ext cx="478297" cy="638209"/>
                  <a:chOff x="2447534" y="3081786"/>
                  <a:chExt cx="478297" cy="638209"/>
                </a:xfrm>
              </p:grpSpPr>
              <p:sp>
                <p:nvSpPr>
                  <p:cNvPr id="1452" name="Google Shape;1452;p59"/>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59"/>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59"/>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55" name="Google Shape;1455;p59"/>
                <p:cNvSpPr/>
                <p:nvPr/>
              </p:nvSpPr>
              <p:spPr>
                <a:xfrm>
                  <a:off x="2675601" y="2604168"/>
                  <a:ext cx="17700" cy="37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59"/>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19050">
                <a:solidFill>
                  <a:schemeClr val="lt1"/>
                </a:solidFill>
                <a:prstDash val="solid"/>
                <a:round/>
                <a:headEnd len="med" w="med" type="none"/>
                <a:tailEnd len="med" w="med" type="none"/>
              </a:ln>
            </p:spPr>
          </p:sp>
          <p:sp>
            <p:nvSpPr>
              <p:cNvPr id="1457" name="Google Shape;1457;p59"/>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19050">
                <a:solidFill>
                  <a:schemeClr val="lt1"/>
                </a:solidFill>
                <a:prstDash val="solid"/>
                <a:round/>
                <a:headEnd len="med" w="med" type="none"/>
                <a:tailEnd len="med" w="med" type="none"/>
              </a:ln>
            </p:spPr>
          </p:sp>
        </p:grpSp>
      </p:grpSp>
      <p:grpSp>
        <p:nvGrpSpPr>
          <p:cNvPr id="1458" name="Google Shape;1458;p59"/>
          <p:cNvGrpSpPr/>
          <p:nvPr/>
        </p:nvGrpSpPr>
        <p:grpSpPr>
          <a:xfrm>
            <a:off x="4962190" y="-7"/>
            <a:ext cx="320336" cy="486565"/>
            <a:chOff x="5194218" y="621823"/>
            <a:chExt cx="522827" cy="794132"/>
          </a:xfrm>
        </p:grpSpPr>
        <p:grpSp>
          <p:nvGrpSpPr>
            <p:cNvPr id="1459" name="Google Shape;1459;p59"/>
            <p:cNvGrpSpPr/>
            <p:nvPr/>
          </p:nvGrpSpPr>
          <p:grpSpPr>
            <a:xfrm>
              <a:off x="5194218" y="893129"/>
              <a:ext cx="522827" cy="522827"/>
              <a:chOff x="764100" y="3623300"/>
              <a:chExt cx="1046700" cy="1046700"/>
            </a:xfrm>
          </p:grpSpPr>
          <p:sp>
            <p:nvSpPr>
              <p:cNvPr id="1460" name="Google Shape;1460;p59"/>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9"/>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59"/>
            <p:cNvGrpSpPr/>
            <p:nvPr/>
          </p:nvGrpSpPr>
          <p:grpSpPr>
            <a:xfrm>
              <a:off x="5371921" y="621823"/>
              <a:ext cx="182209" cy="655932"/>
              <a:chOff x="3305183" y="2722527"/>
              <a:chExt cx="166690" cy="600065"/>
            </a:xfrm>
          </p:grpSpPr>
          <p:grpSp>
            <p:nvGrpSpPr>
              <p:cNvPr id="1463" name="Google Shape;1463;p59"/>
              <p:cNvGrpSpPr/>
              <p:nvPr/>
            </p:nvGrpSpPr>
            <p:grpSpPr>
              <a:xfrm>
                <a:off x="3305183" y="2722527"/>
                <a:ext cx="166690" cy="600065"/>
                <a:chOff x="3305183" y="2722527"/>
                <a:chExt cx="166690" cy="600065"/>
              </a:xfrm>
            </p:grpSpPr>
            <p:grpSp>
              <p:nvGrpSpPr>
                <p:cNvPr id="1464" name="Google Shape;1464;p59"/>
                <p:cNvGrpSpPr/>
                <p:nvPr/>
              </p:nvGrpSpPr>
              <p:grpSpPr>
                <a:xfrm>
                  <a:off x="3305183" y="2971595"/>
                  <a:ext cx="166690" cy="350998"/>
                  <a:chOff x="3305183" y="3146560"/>
                  <a:chExt cx="166690" cy="350998"/>
                </a:xfrm>
              </p:grpSpPr>
              <p:sp>
                <p:nvSpPr>
                  <p:cNvPr id="1465" name="Google Shape;1465;p59"/>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59"/>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59"/>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68" name="Google Shape;1468;p59"/>
                <p:cNvSpPr/>
                <p:nvPr/>
              </p:nvSpPr>
              <p:spPr>
                <a:xfrm>
                  <a:off x="3375891" y="2722527"/>
                  <a:ext cx="17700" cy="25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9" name="Google Shape;1469;p59"/>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grpSp>
        <p:nvGrpSpPr>
          <p:cNvPr id="1470" name="Google Shape;1470;p59"/>
          <p:cNvGrpSpPr/>
          <p:nvPr/>
        </p:nvGrpSpPr>
        <p:grpSpPr>
          <a:xfrm>
            <a:off x="6573945" y="2"/>
            <a:ext cx="527288" cy="1319623"/>
            <a:chOff x="7824797" y="870572"/>
            <a:chExt cx="860597" cy="2153783"/>
          </a:xfrm>
        </p:grpSpPr>
        <p:grpSp>
          <p:nvGrpSpPr>
            <p:cNvPr id="1471" name="Google Shape;1471;p59"/>
            <p:cNvGrpSpPr/>
            <p:nvPr/>
          </p:nvGrpSpPr>
          <p:grpSpPr>
            <a:xfrm>
              <a:off x="7824797" y="1891931"/>
              <a:ext cx="860597" cy="1132425"/>
              <a:chOff x="764100" y="3623300"/>
              <a:chExt cx="1046700" cy="1046700"/>
            </a:xfrm>
          </p:grpSpPr>
          <p:sp>
            <p:nvSpPr>
              <p:cNvPr id="1472" name="Google Shape;1472;p59"/>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9"/>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9"/>
            <p:cNvGrpSpPr/>
            <p:nvPr/>
          </p:nvGrpSpPr>
          <p:grpSpPr>
            <a:xfrm>
              <a:off x="8100547" y="870572"/>
              <a:ext cx="300376" cy="1935114"/>
              <a:chOff x="3792712" y="2051381"/>
              <a:chExt cx="274793" cy="1770299"/>
            </a:xfrm>
          </p:grpSpPr>
          <p:grpSp>
            <p:nvGrpSpPr>
              <p:cNvPr id="1475" name="Google Shape;1475;p59"/>
              <p:cNvGrpSpPr/>
              <p:nvPr/>
            </p:nvGrpSpPr>
            <p:grpSpPr>
              <a:xfrm>
                <a:off x="3792712" y="2051381"/>
                <a:ext cx="274793" cy="1770299"/>
                <a:chOff x="3792712" y="2051381"/>
                <a:chExt cx="274793" cy="1770299"/>
              </a:xfrm>
            </p:grpSpPr>
            <p:grpSp>
              <p:nvGrpSpPr>
                <p:cNvPr id="1476" name="Google Shape;1476;p59"/>
                <p:cNvGrpSpPr/>
                <p:nvPr/>
              </p:nvGrpSpPr>
              <p:grpSpPr>
                <a:xfrm>
                  <a:off x="3792712" y="2971595"/>
                  <a:ext cx="274793" cy="850085"/>
                  <a:chOff x="3792712" y="2879468"/>
                  <a:chExt cx="274793" cy="850085"/>
                </a:xfrm>
              </p:grpSpPr>
              <p:sp>
                <p:nvSpPr>
                  <p:cNvPr id="1477" name="Google Shape;1477;p59"/>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59"/>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59"/>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80" name="Google Shape;1480;p59"/>
                <p:cNvSpPr/>
                <p:nvPr/>
              </p:nvSpPr>
              <p:spPr>
                <a:xfrm>
                  <a:off x="3923176" y="2051381"/>
                  <a:ext cx="17700" cy="92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1" name="Google Shape;1481;p59"/>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19050">
                <a:solidFill>
                  <a:schemeClr val="lt1"/>
                </a:solidFill>
                <a:prstDash val="solid"/>
                <a:round/>
                <a:headEnd len="med" w="med" type="none"/>
                <a:tailEnd len="med" w="med" type="none"/>
              </a:ln>
            </p:spPr>
          </p:sp>
          <p:sp>
            <p:nvSpPr>
              <p:cNvPr id="1482" name="Google Shape;1482;p59"/>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19050">
                <a:solidFill>
                  <a:schemeClr val="lt1"/>
                </a:solidFill>
                <a:prstDash val="solid"/>
                <a:round/>
                <a:headEnd len="med" w="med" type="none"/>
                <a:tailEnd len="med" w="med" type="none"/>
              </a:ln>
            </p:spPr>
          </p:sp>
        </p:grpSp>
      </p:grpSp>
      <p:grpSp>
        <p:nvGrpSpPr>
          <p:cNvPr id="1483" name="Google Shape;1483;p59"/>
          <p:cNvGrpSpPr/>
          <p:nvPr/>
        </p:nvGrpSpPr>
        <p:grpSpPr>
          <a:xfrm>
            <a:off x="2510399" y="7"/>
            <a:ext cx="641313" cy="1028549"/>
            <a:chOff x="1192601" y="746213"/>
            <a:chExt cx="1046700" cy="1678715"/>
          </a:xfrm>
        </p:grpSpPr>
        <p:grpSp>
          <p:nvGrpSpPr>
            <p:cNvPr id="1484" name="Google Shape;1484;p59"/>
            <p:cNvGrpSpPr/>
            <p:nvPr/>
          </p:nvGrpSpPr>
          <p:grpSpPr>
            <a:xfrm>
              <a:off x="1192601" y="1378228"/>
              <a:ext cx="1046700" cy="1046700"/>
              <a:chOff x="764100" y="3623300"/>
              <a:chExt cx="1046700" cy="1046700"/>
            </a:xfrm>
          </p:grpSpPr>
          <p:sp>
            <p:nvSpPr>
              <p:cNvPr id="1485" name="Google Shape;1485;p59"/>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9"/>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59"/>
            <p:cNvGrpSpPr/>
            <p:nvPr/>
          </p:nvGrpSpPr>
          <p:grpSpPr>
            <a:xfrm>
              <a:off x="1417979" y="746213"/>
              <a:ext cx="580390" cy="1384973"/>
              <a:chOff x="522260" y="2632808"/>
              <a:chExt cx="530958" cy="1267014"/>
            </a:xfrm>
          </p:grpSpPr>
          <p:grpSp>
            <p:nvGrpSpPr>
              <p:cNvPr id="1488" name="Google Shape;1488;p59"/>
              <p:cNvGrpSpPr/>
              <p:nvPr/>
            </p:nvGrpSpPr>
            <p:grpSpPr>
              <a:xfrm>
                <a:off x="522260" y="2632808"/>
                <a:ext cx="530958" cy="1267014"/>
                <a:chOff x="522260" y="2632808"/>
                <a:chExt cx="530958" cy="1267014"/>
              </a:xfrm>
            </p:grpSpPr>
            <p:grpSp>
              <p:nvGrpSpPr>
                <p:cNvPr id="1489" name="Google Shape;1489;p59"/>
                <p:cNvGrpSpPr/>
                <p:nvPr/>
              </p:nvGrpSpPr>
              <p:grpSpPr>
                <a:xfrm>
                  <a:off x="522260" y="2971595"/>
                  <a:ext cx="530958" cy="928227"/>
                  <a:chOff x="522260" y="2971595"/>
                  <a:chExt cx="530958" cy="928227"/>
                </a:xfrm>
              </p:grpSpPr>
              <p:sp>
                <p:nvSpPr>
                  <p:cNvPr id="1490" name="Google Shape;1490;p59"/>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59"/>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2" name="Google Shape;1492;p59"/>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59"/>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94" name="Google Shape;1494;p59"/>
                <p:cNvSpPr/>
                <p:nvPr/>
              </p:nvSpPr>
              <p:spPr>
                <a:xfrm>
                  <a:off x="786932" y="2632808"/>
                  <a:ext cx="17700" cy="34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5" name="Google Shape;1495;p59"/>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19050">
                <a:solidFill>
                  <a:schemeClr val="lt1"/>
                </a:solidFill>
                <a:prstDash val="solid"/>
                <a:round/>
                <a:headEnd len="med" w="med" type="none"/>
                <a:tailEnd len="med" w="med" type="none"/>
              </a:ln>
            </p:spPr>
          </p:sp>
        </p:grpSp>
      </p:grpSp>
      <p:grpSp>
        <p:nvGrpSpPr>
          <p:cNvPr id="1496" name="Google Shape;1496;p59"/>
          <p:cNvGrpSpPr/>
          <p:nvPr/>
        </p:nvGrpSpPr>
        <p:grpSpPr>
          <a:xfrm>
            <a:off x="5462591" y="6"/>
            <a:ext cx="641313" cy="1178098"/>
            <a:chOff x="6010934" y="870580"/>
            <a:chExt cx="1046700" cy="1922797"/>
          </a:xfrm>
        </p:grpSpPr>
        <p:grpSp>
          <p:nvGrpSpPr>
            <p:cNvPr id="1497" name="Google Shape;1497;p59"/>
            <p:cNvGrpSpPr/>
            <p:nvPr/>
          </p:nvGrpSpPr>
          <p:grpSpPr>
            <a:xfrm>
              <a:off x="6010934" y="1746678"/>
              <a:ext cx="1046700" cy="1046700"/>
              <a:chOff x="764100" y="3623300"/>
              <a:chExt cx="1046700" cy="1046700"/>
            </a:xfrm>
          </p:grpSpPr>
          <p:sp>
            <p:nvSpPr>
              <p:cNvPr id="1498" name="Google Shape;1498;p59"/>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9"/>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59"/>
            <p:cNvGrpSpPr/>
            <p:nvPr/>
          </p:nvGrpSpPr>
          <p:grpSpPr>
            <a:xfrm>
              <a:off x="6308747" y="870580"/>
              <a:ext cx="441786" cy="1701306"/>
              <a:chOff x="1121941" y="2406098"/>
              <a:chExt cx="404159" cy="1556405"/>
            </a:xfrm>
          </p:grpSpPr>
          <p:grpSp>
            <p:nvGrpSpPr>
              <p:cNvPr id="1501" name="Google Shape;1501;p59"/>
              <p:cNvGrpSpPr/>
              <p:nvPr/>
            </p:nvGrpSpPr>
            <p:grpSpPr>
              <a:xfrm>
                <a:off x="1121941" y="2406098"/>
                <a:ext cx="404159" cy="1556405"/>
                <a:chOff x="1121941" y="2406098"/>
                <a:chExt cx="404159" cy="1556405"/>
              </a:xfrm>
            </p:grpSpPr>
            <p:grpSp>
              <p:nvGrpSpPr>
                <p:cNvPr id="1502" name="Google Shape;1502;p59"/>
                <p:cNvGrpSpPr/>
                <p:nvPr/>
              </p:nvGrpSpPr>
              <p:grpSpPr>
                <a:xfrm>
                  <a:off x="1121941" y="2971595"/>
                  <a:ext cx="404159" cy="990908"/>
                  <a:chOff x="1121941" y="2969319"/>
                  <a:chExt cx="404159" cy="990908"/>
                </a:xfrm>
              </p:grpSpPr>
              <p:sp>
                <p:nvSpPr>
                  <p:cNvPr id="1503" name="Google Shape;1503;p59"/>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59"/>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5" name="Google Shape;1505;p59"/>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59"/>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07" name="Google Shape;1507;p59"/>
                <p:cNvSpPr/>
                <p:nvPr/>
              </p:nvSpPr>
              <p:spPr>
                <a:xfrm>
                  <a:off x="1308638" y="2406098"/>
                  <a:ext cx="17700" cy="57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59"/>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19050">
                <a:solidFill>
                  <a:schemeClr val="lt1"/>
                </a:solidFill>
                <a:prstDash val="solid"/>
                <a:round/>
                <a:headEnd len="med" w="med" type="none"/>
                <a:tailEnd len="med" w="med" type="none"/>
              </a:ln>
            </p:spPr>
          </p:sp>
          <p:sp>
            <p:nvSpPr>
              <p:cNvPr id="1509" name="Google Shape;1509;p59"/>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19050">
                <a:solidFill>
                  <a:schemeClr val="lt1"/>
                </a:solidFill>
                <a:prstDash val="solid"/>
                <a:round/>
                <a:headEnd len="med" w="med" type="none"/>
                <a:tailEnd len="med" w="med" type="none"/>
              </a:ln>
            </p:spPr>
          </p:sp>
          <p:sp>
            <p:nvSpPr>
              <p:cNvPr id="1510" name="Google Shape;1510;p59"/>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19050">
                <a:solidFill>
                  <a:schemeClr val="lt1"/>
                </a:solidFill>
                <a:prstDash val="solid"/>
                <a:round/>
                <a:headEnd len="med" w="med" type="none"/>
                <a:tailEnd len="med" w="med" type="none"/>
              </a:ln>
            </p:spPr>
          </p:sp>
          <p:sp>
            <p:nvSpPr>
              <p:cNvPr id="1511" name="Google Shape;1511;p59"/>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19050">
                <a:solidFill>
                  <a:schemeClr val="lt1"/>
                </a:solidFill>
                <a:prstDash val="solid"/>
                <a:round/>
                <a:headEnd len="med" w="med" type="none"/>
                <a:tailEnd len="med" w="med" type="none"/>
              </a:ln>
            </p:spPr>
          </p:sp>
        </p:grpSp>
      </p:grpSp>
      <p:grpSp>
        <p:nvGrpSpPr>
          <p:cNvPr id="1512" name="Google Shape;1512;p59"/>
          <p:cNvGrpSpPr/>
          <p:nvPr/>
        </p:nvGrpSpPr>
        <p:grpSpPr>
          <a:xfrm>
            <a:off x="2221896" y="1"/>
            <a:ext cx="320336" cy="1232124"/>
            <a:chOff x="721731" y="746204"/>
            <a:chExt cx="522827" cy="2010974"/>
          </a:xfrm>
        </p:grpSpPr>
        <p:grpSp>
          <p:nvGrpSpPr>
            <p:cNvPr id="1513" name="Google Shape;1513;p59"/>
            <p:cNvGrpSpPr/>
            <p:nvPr/>
          </p:nvGrpSpPr>
          <p:grpSpPr>
            <a:xfrm>
              <a:off x="721731" y="2234351"/>
              <a:ext cx="522827" cy="522827"/>
              <a:chOff x="764100" y="3623300"/>
              <a:chExt cx="1046700" cy="1046700"/>
            </a:xfrm>
          </p:grpSpPr>
          <p:sp>
            <p:nvSpPr>
              <p:cNvPr id="1514" name="Google Shape;1514;p59"/>
              <p:cNvSpPr/>
              <p:nvPr/>
            </p:nvSpPr>
            <p:spPr>
              <a:xfrm>
                <a:off x="764100" y="3623300"/>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9"/>
              <p:cNvSpPr/>
              <p:nvPr/>
            </p:nvSpPr>
            <p:spPr>
              <a:xfrm>
                <a:off x="922769" y="3781968"/>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59"/>
            <p:cNvGrpSpPr/>
            <p:nvPr/>
          </p:nvGrpSpPr>
          <p:grpSpPr>
            <a:xfrm>
              <a:off x="892053" y="746204"/>
              <a:ext cx="182209" cy="1869993"/>
              <a:chOff x="3305183" y="1611869"/>
              <a:chExt cx="166690" cy="1710724"/>
            </a:xfrm>
          </p:grpSpPr>
          <p:grpSp>
            <p:nvGrpSpPr>
              <p:cNvPr id="1517" name="Google Shape;1517;p59"/>
              <p:cNvGrpSpPr/>
              <p:nvPr/>
            </p:nvGrpSpPr>
            <p:grpSpPr>
              <a:xfrm>
                <a:off x="3305183" y="1611869"/>
                <a:ext cx="166690" cy="1710724"/>
                <a:chOff x="3305183" y="1611869"/>
                <a:chExt cx="166690" cy="1710724"/>
              </a:xfrm>
            </p:grpSpPr>
            <p:grpSp>
              <p:nvGrpSpPr>
                <p:cNvPr id="1518" name="Google Shape;1518;p59"/>
                <p:cNvGrpSpPr/>
                <p:nvPr/>
              </p:nvGrpSpPr>
              <p:grpSpPr>
                <a:xfrm>
                  <a:off x="3305183" y="2971595"/>
                  <a:ext cx="166690" cy="350998"/>
                  <a:chOff x="3305183" y="3146560"/>
                  <a:chExt cx="166690" cy="350998"/>
                </a:xfrm>
              </p:grpSpPr>
              <p:sp>
                <p:nvSpPr>
                  <p:cNvPr id="1519" name="Google Shape;1519;p59"/>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59"/>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59"/>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22" name="Google Shape;1522;p59"/>
                <p:cNvSpPr/>
                <p:nvPr/>
              </p:nvSpPr>
              <p:spPr>
                <a:xfrm>
                  <a:off x="3375914" y="1611869"/>
                  <a:ext cx="17700" cy="136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59"/>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24" name="Shape 1524"/>
        <p:cNvGrpSpPr/>
        <p:nvPr/>
      </p:nvGrpSpPr>
      <p:grpSpPr>
        <a:xfrm>
          <a:off x="0" y="0"/>
          <a:ext cx="0" cy="0"/>
          <a:chOff x="0" y="0"/>
          <a:chExt cx="0" cy="0"/>
        </a:xfrm>
      </p:grpSpPr>
      <p:sp>
        <p:nvSpPr>
          <p:cNvPr id="1525" name="Google Shape;1525;p60"/>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526" name="Google Shape;1526;p60"/>
          <p:cNvGrpSpPr/>
          <p:nvPr/>
        </p:nvGrpSpPr>
        <p:grpSpPr>
          <a:xfrm>
            <a:off x="6800134" y="-29"/>
            <a:ext cx="2382301" cy="4610466"/>
            <a:chOff x="6800134" y="-29"/>
            <a:chExt cx="2382301" cy="4610466"/>
          </a:xfrm>
        </p:grpSpPr>
        <p:grpSp>
          <p:nvGrpSpPr>
            <p:cNvPr id="1527" name="Google Shape;1527;p60"/>
            <p:cNvGrpSpPr/>
            <p:nvPr/>
          </p:nvGrpSpPr>
          <p:grpSpPr>
            <a:xfrm>
              <a:off x="7737776" y="-17"/>
              <a:ext cx="448629" cy="4610455"/>
              <a:chOff x="6798998" y="-1296139"/>
              <a:chExt cx="476555" cy="4897445"/>
            </a:xfrm>
          </p:grpSpPr>
          <p:sp>
            <p:nvSpPr>
              <p:cNvPr id="1528" name="Google Shape;1528;p60"/>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60"/>
              <p:cNvSpPr/>
              <p:nvPr/>
            </p:nvSpPr>
            <p:spPr>
              <a:xfrm>
                <a:off x="7026850" y="-1296139"/>
                <a:ext cx="17700" cy="42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60"/>
            <p:cNvGrpSpPr/>
            <p:nvPr/>
          </p:nvGrpSpPr>
          <p:grpSpPr>
            <a:xfrm>
              <a:off x="8636876" y="46"/>
              <a:ext cx="382387" cy="1450044"/>
              <a:chOff x="5578966" y="2422197"/>
              <a:chExt cx="406190" cy="1540306"/>
            </a:xfrm>
          </p:grpSpPr>
          <p:sp>
            <p:nvSpPr>
              <p:cNvPr id="1531" name="Google Shape;1531;p60"/>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60"/>
              <p:cNvSpPr/>
              <p:nvPr/>
            </p:nvSpPr>
            <p:spPr>
              <a:xfrm>
                <a:off x="5774600" y="2422197"/>
                <a:ext cx="17700" cy="55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60"/>
            <p:cNvGrpSpPr/>
            <p:nvPr/>
          </p:nvGrpSpPr>
          <p:grpSpPr>
            <a:xfrm>
              <a:off x="8035385" y="23"/>
              <a:ext cx="439174" cy="2683136"/>
              <a:chOff x="6176324" y="940075"/>
              <a:chExt cx="466512" cy="2850155"/>
            </a:xfrm>
          </p:grpSpPr>
          <p:sp>
            <p:nvSpPr>
              <p:cNvPr id="1534" name="Google Shape;1534;p60"/>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60"/>
              <p:cNvSpPr/>
              <p:nvPr/>
            </p:nvSpPr>
            <p:spPr>
              <a:xfrm>
                <a:off x="6400713" y="940075"/>
                <a:ext cx="17700" cy="20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60"/>
            <p:cNvGrpSpPr/>
            <p:nvPr/>
          </p:nvGrpSpPr>
          <p:grpSpPr>
            <a:xfrm>
              <a:off x="6999976" y="11"/>
              <a:ext cx="271476" cy="3307837"/>
              <a:chOff x="7883572" y="308161"/>
              <a:chExt cx="288375" cy="3513742"/>
            </a:xfrm>
          </p:grpSpPr>
          <p:sp>
            <p:nvSpPr>
              <p:cNvPr id="1537" name="Google Shape;1537;p60"/>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60"/>
              <p:cNvSpPr/>
              <p:nvPr/>
            </p:nvSpPr>
            <p:spPr>
              <a:xfrm>
                <a:off x="8024899" y="308161"/>
                <a:ext cx="17700" cy="26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60"/>
            <p:cNvGrpSpPr/>
            <p:nvPr/>
          </p:nvGrpSpPr>
          <p:grpSpPr>
            <a:xfrm>
              <a:off x="6827964" y="636458"/>
              <a:ext cx="230791" cy="243118"/>
              <a:chOff x="3770248" y="2527300"/>
              <a:chExt cx="180404" cy="190055"/>
            </a:xfrm>
          </p:grpSpPr>
          <p:sp>
            <p:nvSpPr>
              <p:cNvPr id="1540" name="Google Shape;1540;p60"/>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60"/>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60"/>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60"/>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4" name="Google Shape;1544;p60"/>
            <p:cNvGrpSpPr/>
            <p:nvPr/>
          </p:nvGrpSpPr>
          <p:grpSpPr>
            <a:xfrm>
              <a:off x="8763367" y="2641902"/>
              <a:ext cx="230809" cy="243156"/>
              <a:chOff x="3770248" y="2527300"/>
              <a:chExt cx="180404" cy="190055"/>
            </a:xfrm>
          </p:grpSpPr>
          <p:sp>
            <p:nvSpPr>
              <p:cNvPr id="1545" name="Google Shape;1545;p60"/>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60"/>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60"/>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60"/>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9" name="Google Shape;1549;p60"/>
            <p:cNvGrpSpPr/>
            <p:nvPr/>
          </p:nvGrpSpPr>
          <p:grpSpPr>
            <a:xfrm rot="5400000">
              <a:off x="8655427" y="4253521"/>
              <a:ext cx="201871" cy="231166"/>
              <a:chOff x="3462796" y="2555878"/>
              <a:chExt cx="157798" cy="180711"/>
            </a:xfrm>
          </p:grpSpPr>
          <p:sp>
            <p:nvSpPr>
              <p:cNvPr id="1550" name="Google Shape;1550;p60"/>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1" name="Google Shape;1551;p60"/>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60"/>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60"/>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60"/>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60"/>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6" name="Google Shape;1556;p60"/>
            <p:cNvGrpSpPr/>
            <p:nvPr/>
          </p:nvGrpSpPr>
          <p:grpSpPr>
            <a:xfrm rot="-2700000">
              <a:off x="7375305" y="1863439"/>
              <a:ext cx="169840" cy="178926"/>
              <a:chOff x="3770248" y="2527300"/>
              <a:chExt cx="180404" cy="190055"/>
            </a:xfrm>
          </p:grpSpPr>
          <p:sp>
            <p:nvSpPr>
              <p:cNvPr id="1557" name="Google Shape;1557;p60"/>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60"/>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60"/>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60"/>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1" name="Google Shape;1561;p60"/>
            <p:cNvGrpSpPr/>
            <p:nvPr/>
          </p:nvGrpSpPr>
          <p:grpSpPr>
            <a:xfrm>
              <a:off x="6800134" y="23"/>
              <a:ext cx="985363" cy="1665685"/>
              <a:chOff x="2484475" y="1329455"/>
              <a:chExt cx="1046700" cy="1769370"/>
            </a:xfrm>
          </p:grpSpPr>
          <p:sp>
            <p:nvSpPr>
              <p:cNvPr id="1562" name="Google Shape;1562;p60"/>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0"/>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4" name="Google Shape;1564;p60"/>
              <p:cNvGrpSpPr/>
              <p:nvPr/>
            </p:nvGrpSpPr>
            <p:grpSpPr>
              <a:xfrm>
                <a:off x="2769703" y="1329455"/>
                <a:ext cx="510180" cy="1483501"/>
                <a:chOff x="1818382" y="2433081"/>
                <a:chExt cx="466728" cy="1357150"/>
              </a:xfrm>
            </p:grpSpPr>
            <p:grpSp>
              <p:nvGrpSpPr>
                <p:cNvPr id="1565" name="Google Shape;1565;p60"/>
                <p:cNvGrpSpPr/>
                <p:nvPr/>
              </p:nvGrpSpPr>
              <p:grpSpPr>
                <a:xfrm>
                  <a:off x="1818382" y="2971595"/>
                  <a:ext cx="466728" cy="818636"/>
                  <a:chOff x="1818382" y="2942618"/>
                  <a:chExt cx="466728" cy="818636"/>
                </a:xfrm>
              </p:grpSpPr>
              <p:sp>
                <p:nvSpPr>
                  <p:cNvPr id="1566" name="Google Shape;1566;p60"/>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60"/>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60"/>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69" name="Google Shape;1569;p60"/>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0" name="Google Shape;1570;p60"/>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1571" name="Google Shape;1571;p60"/>
            <p:cNvGrpSpPr/>
            <p:nvPr/>
          </p:nvGrpSpPr>
          <p:grpSpPr>
            <a:xfrm>
              <a:off x="8330194" y="-10"/>
              <a:ext cx="852241" cy="2641273"/>
              <a:chOff x="3961868" y="-891976"/>
              <a:chExt cx="905291" cy="2805686"/>
            </a:xfrm>
          </p:grpSpPr>
          <p:grpSp>
            <p:nvGrpSpPr>
              <p:cNvPr id="1572" name="Google Shape;1572;p60"/>
              <p:cNvGrpSpPr/>
              <p:nvPr/>
            </p:nvGrpSpPr>
            <p:grpSpPr>
              <a:xfrm>
                <a:off x="3961868" y="1008419"/>
                <a:ext cx="905291" cy="905291"/>
                <a:chOff x="764100" y="3623300"/>
                <a:chExt cx="1046700" cy="1046700"/>
              </a:xfrm>
            </p:grpSpPr>
            <p:sp>
              <p:nvSpPr>
                <p:cNvPr id="1573" name="Google Shape;1573;p60"/>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0"/>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60"/>
              <p:cNvGrpSpPr/>
              <p:nvPr/>
            </p:nvGrpSpPr>
            <p:grpSpPr>
              <a:xfrm>
                <a:off x="4155315" y="-891976"/>
                <a:ext cx="522826" cy="2613070"/>
                <a:chOff x="2447534" y="1219291"/>
                <a:chExt cx="478297" cy="2390513"/>
              </a:xfrm>
            </p:grpSpPr>
            <p:grpSp>
              <p:nvGrpSpPr>
                <p:cNvPr id="1576" name="Google Shape;1576;p60"/>
                <p:cNvGrpSpPr/>
                <p:nvPr/>
              </p:nvGrpSpPr>
              <p:grpSpPr>
                <a:xfrm>
                  <a:off x="2447534" y="1219291"/>
                  <a:ext cx="478297" cy="2390513"/>
                  <a:chOff x="2447534" y="1219291"/>
                  <a:chExt cx="478297" cy="2390513"/>
                </a:xfrm>
              </p:grpSpPr>
              <p:grpSp>
                <p:nvGrpSpPr>
                  <p:cNvPr id="1577" name="Google Shape;1577;p60"/>
                  <p:cNvGrpSpPr/>
                  <p:nvPr/>
                </p:nvGrpSpPr>
                <p:grpSpPr>
                  <a:xfrm>
                    <a:off x="2447534" y="2971595"/>
                    <a:ext cx="478297" cy="638209"/>
                    <a:chOff x="2447534" y="3081786"/>
                    <a:chExt cx="478297" cy="638209"/>
                  </a:xfrm>
                </p:grpSpPr>
                <p:sp>
                  <p:nvSpPr>
                    <p:cNvPr id="1578" name="Google Shape;1578;p60"/>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9" name="Google Shape;1579;p60"/>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60"/>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81" name="Google Shape;1581;p60"/>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2" name="Google Shape;1582;p60"/>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1583" name="Google Shape;1583;p60"/>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1584" name="Google Shape;1584;p60"/>
            <p:cNvGrpSpPr/>
            <p:nvPr/>
          </p:nvGrpSpPr>
          <p:grpSpPr>
            <a:xfrm>
              <a:off x="7811773" y="-2"/>
              <a:ext cx="492189" cy="1837864"/>
              <a:chOff x="5194218" y="-536312"/>
              <a:chExt cx="522827" cy="1952267"/>
            </a:xfrm>
          </p:grpSpPr>
          <p:grpSp>
            <p:nvGrpSpPr>
              <p:cNvPr id="1585" name="Google Shape;1585;p60"/>
              <p:cNvGrpSpPr/>
              <p:nvPr/>
            </p:nvGrpSpPr>
            <p:grpSpPr>
              <a:xfrm>
                <a:off x="5194218" y="893129"/>
                <a:ext cx="522827" cy="522827"/>
                <a:chOff x="764100" y="3623300"/>
                <a:chExt cx="1046700" cy="1046700"/>
              </a:xfrm>
            </p:grpSpPr>
            <p:sp>
              <p:nvSpPr>
                <p:cNvPr id="1586" name="Google Shape;1586;p60"/>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0"/>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60"/>
              <p:cNvGrpSpPr/>
              <p:nvPr/>
            </p:nvGrpSpPr>
            <p:grpSpPr>
              <a:xfrm>
                <a:off x="5371921" y="-536312"/>
                <a:ext cx="182209" cy="1814066"/>
                <a:chOff x="3305183" y="1663032"/>
                <a:chExt cx="166690" cy="1659561"/>
              </a:xfrm>
            </p:grpSpPr>
            <p:grpSp>
              <p:nvGrpSpPr>
                <p:cNvPr id="1589" name="Google Shape;1589;p60"/>
                <p:cNvGrpSpPr/>
                <p:nvPr/>
              </p:nvGrpSpPr>
              <p:grpSpPr>
                <a:xfrm>
                  <a:off x="3305183" y="1663032"/>
                  <a:ext cx="166690" cy="1659561"/>
                  <a:chOff x="3305183" y="1663032"/>
                  <a:chExt cx="166690" cy="1659561"/>
                </a:xfrm>
              </p:grpSpPr>
              <p:grpSp>
                <p:nvGrpSpPr>
                  <p:cNvPr id="1590" name="Google Shape;1590;p60"/>
                  <p:cNvGrpSpPr/>
                  <p:nvPr/>
                </p:nvGrpSpPr>
                <p:grpSpPr>
                  <a:xfrm>
                    <a:off x="3305183" y="2971595"/>
                    <a:ext cx="166690" cy="350998"/>
                    <a:chOff x="3305183" y="3146560"/>
                    <a:chExt cx="166690" cy="350998"/>
                  </a:xfrm>
                </p:grpSpPr>
                <p:sp>
                  <p:nvSpPr>
                    <p:cNvPr id="1591" name="Google Shape;1591;p60"/>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60"/>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60"/>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94" name="Google Shape;1594;p60"/>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60"/>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1596" name="Google Shape;1596;p60"/>
            <p:cNvGrpSpPr/>
            <p:nvPr/>
          </p:nvGrpSpPr>
          <p:grpSpPr>
            <a:xfrm>
              <a:off x="8018879" y="-29"/>
              <a:ext cx="810166" cy="4470272"/>
              <a:chOff x="7824797" y="-1724181"/>
              <a:chExt cx="860597" cy="4748536"/>
            </a:xfrm>
          </p:grpSpPr>
          <p:grpSp>
            <p:nvGrpSpPr>
              <p:cNvPr id="1597" name="Google Shape;1597;p60"/>
              <p:cNvGrpSpPr/>
              <p:nvPr/>
            </p:nvGrpSpPr>
            <p:grpSpPr>
              <a:xfrm>
                <a:off x="7824797" y="1891931"/>
                <a:ext cx="860597" cy="1132425"/>
                <a:chOff x="764100" y="3623300"/>
                <a:chExt cx="1046700" cy="1046700"/>
              </a:xfrm>
            </p:grpSpPr>
            <p:sp>
              <p:nvSpPr>
                <p:cNvPr id="1598" name="Google Shape;1598;p60"/>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0"/>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60"/>
              <p:cNvGrpSpPr/>
              <p:nvPr/>
            </p:nvGrpSpPr>
            <p:grpSpPr>
              <a:xfrm>
                <a:off x="8100547" y="-1724181"/>
                <a:ext cx="300376" cy="4529867"/>
                <a:chOff x="3792712" y="-322375"/>
                <a:chExt cx="274793" cy="4144055"/>
              </a:xfrm>
            </p:grpSpPr>
            <p:grpSp>
              <p:nvGrpSpPr>
                <p:cNvPr id="1601" name="Google Shape;1601;p60"/>
                <p:cNvGrpSpPr/>
                <p:nvPr/>
              </p:nvGrpSpPr>
              <p:grpSpPr>
                <a:xfrm>
                  <a:off x="3792712" y="-322375"/>
                  <a:ext cx="274793" cy="4144055"/>
                  <a:chOff x="3792712" y="-322375"/>
                  <a:chExt cx="274793" cy="4144055"/>
                </a:xfrm>
              </p:grpSpPr>
              <p:grpSp>
                <p:nvGrpSpPr>
                  <p:cNvPr id="1602" name="Google Shape;1602;p60"/>
                  <p:cNvGrpSpPr/>
                  <p:nvPr/>
                </p:nvGrpSpPr>
                <p:grpSpPr>
                  <a:xfrm>
                    <a:off x="3792712" y="2971595"/>
                    <a:ext cx="274793" cy="850085"/>
                    <a:chOff x="3792712" y="2879468"/>
                    <a:chExt cx="274793" cy="850085"/>
                  </a:xfrm>
                </p:grpSpPr>
                <p:sp>
                  <p:nvSpPr>
                    <p:cNvPr id="1603" name="Google Shape;1603;p60"/>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60"/>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60"/>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06" name="Google Shape;1606;p60"/>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60"/>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1608" name="Google Shape;1608;p60"/>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1609" name="Google Shape;1609;p60"/>
            <p:cNvGrpSpPr/>
            <p:nvPr/>
          </p:nvGrpSpPr>
          <p:grpSpPr>
            <a:xfrm>
              <a:off x="7184797" y="-17"/>
              <a:ext cx="985363" cy="3905971"/>
              <a:chOff x="1192601" y="-1724180"/>
              <a:chExt cx="1046700" cy="4149108"/>
            </a:xfrm>
          </p:grpSpPr>
          <p:grpSp>
            <p:nvGrpSpPr>
              <p:cNvPr id="1610" name="Google Shape;1610;p60"/>
              <p:cNvGrpSpPr/>
              <p:nvPr/>
            </p:nvGrpSpPr>
            <p:grpSpPr>
              <a:xfrm>
                <a:off x="1192601" y="1378228"/>
                <a:ext cx="1046700" cy="1046700"/>
                <a:chOff x="764100" y="3623300"/>
                <a:chExt cx="1046700" cy="1046700"/>
              </a:xfrm>
            </p:grpSpPr>
            <p:sp>
              <p:nvSpPr>
                <p:cNvPr id="1611" name="Google Shape;1611;p60"/>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0"/>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60"/>
              <p:cNvGrpSpPr/>
              <p:nvPr/>
            </p:nvGrpSpPr>
            <p:grpSpPr>
              <a:xfrm>
                <a:off x="1417979" y="-1724180"/>
                <a:ext cx="580390" cy="3855366"/>
                <a:chOff x="522260" y="372820"/>
                <a:chExt cx="530958" cy="3527002"/>
              </a:xfrm>
            </p:grpSpPr>
            <p:grpSp>
              <p:nvGrpSpPr>
                <p:cNvPr id="1614" name="Google Shape;1614;p60"/>
                <p:cNvGrpSpPr/>
                <p:nvPr/>
              </p:nvGrpSpPr>
              <p:grpSpPr>
                <a:xfrm>
                  <a:off x="522260" y="372820"/>
                  <a:ext cx="530958" cy="3527002"/>
                  <a:chOff x="522260" y="372820"/>
                  <a:chExt cx="530958" cy="3527002"/>
                </a:xfrm>
              </p:grpSpPr>
              <p:grpSp>
                <p:nvGrpSpPr>
                  <p:cNvPr id="1615" name="Google Shape;1615;p60"/>
                  <p:cNvGrpSpPr/>
                  <p:nvPr/>
                </p:nvGrpSpPr>
                <p:grpSpPr>
                  <a:xfrm>
                    <a:off x="522260" y="2971595"/>
                    <a:ext cx="530958" cy="928227"/>
                    <a:chOff x="522260" y="2971595"/>
                    <a:chExt cx="530958" cy="928227"/>
                  </a:xfrm>
                </p:grpSpPr>
                <p:sp>
                  <p:nvSpPr>
                    <p:cNvPr id="1616" name="Google Shape;1616;p60"/>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60"/>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60"/>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60"/>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20" name="Google Shape;1620;p60"/>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1" name="Google Shape;1621;p60"/>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1622" name="Google Shape;1622;p60"/>
            <p:cNvGrpSpPr/>
            <p:nvPr/>
          </p:nvGrpSpPr>
          <p:grpSpPr>
            <a:xfrm>
              <a:off x="7192739" y="3730341"/>
              <a:ext cx="148551" cy="170121"/>
              <a:chOff x="3462796" y="2555878"/>
              <a:chExt cx="157798" cy="180711"/>
            </a:xfrm>
          </p:grpSpPr>
          <p:sp>
            <p:nvSpPr>
              <p:cNvPr id="1623" name="Google Shape;1623;p60"/>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4" name="Google Shape;1624;p60"/>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5" name="Google Shape;1625;p60"/>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60"/>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7" name="Google Shape;1627;p60"/>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8" name="Google Shape;1628;p60"/>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Top drawing">
  <p:cSld name="BLANK_1">
    <p:spTree>
      <p:nvGrpSpPr>
        <p:cNvPr id="1629" name="Shape 1629"/>
        <p:cNvGrpSpPr/>
        <p:nvPr/>
      </p:nvGrpSpPr>
      <p:grpSpPr>
        <a:xfrm>
          <a:off x="0" y="0"/>
          <a:ext cx="0" cy="0"/>
          <a:chOff x="0" y="0"/>
          <a:chExt cx="0" cy="0"/>
        </a:xfrm>
      </p:grpSpPr>
      <p:sp>
        <p:nvSpPr>
          <p:cNvPr id="1630" name="Google Shape;1630;p61"/>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631" name="Google Shape;1631;p61"/>
          <p:cNvGrpSpPr/>
          <p:nvPr/>
        </p:nvGrpSpPr>
        <p:grpSpPr>
          <a:xfrm>
            <a:off x="501117" y="14"/>
            <a:ext cx="222106" cy="963625"/>
            <a:chOff x="6176324" y="1765810"/>
            <a:chExt cx="466512" cy="2024421"/>
          </a:xfrm>
        </p:grpSpPr>
        <p:sp>
          <p:nvSpPr>
            <p:cNvPr id="1632" name="Google Shape;1632;p61"/>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3" name="Google Shape;1633;p61"/>
            <p:cNvSpPr/>
            <p:nvPr/>
          </p:nvSpPr>
          <p:spPr>
            <a:xfrm>
              <a:off x="6400743" y="1765810"/>
              <a:ext cx="17700" cy="120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61"/>
          <p:cNvGrpSpPr/>
          <p:nvPr/>
        </p:nvGrpSpPr>
        <p:grpSpPr>
          <a:xfrm>
            <a:off x="4054453" y="110"/>
            <a:ext cx="281103" cy="638706"/>
            <a:chOff x="4897958" y="2723139"/>
            <a:chExt cx="514087" cy="1168081"/>
          </a:xfrm>
        </p:grpSpPr>
        <p:sp>
          <p:nvSpPr>
            <p:cNvPr id="1635" name="Google Shape;1635;p61"/>
            <p:cNvSpPr/>
            <p:nvPr/>
          </p:nvSpPr>
          <p:spPr>
            <a:xfrm>
              <a:off x="4897958" y="2971595"/>
              <a:ext cx="514087" cy="919625"/>
            </a:xfrm>
            <a:custGeom>
              <a:rect b="b" l="l" r="r" t="t"/>
              <a:pathLst>
                <a:path extrusionOk="0" h="919625" w="514087">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61"/>
            <p:cNvSpPr/>
            <p:nvPr/>
          </p:nvSpPr>
          <p:spPr>
            <a:xfrm>
              <a:off x="5157477" y="2723139"/>
              <a:ext cx="17700" cy="25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61"/>
          <p:cNvGrpSpPr/>
          <p:nvPr/>
        </p:nvGrpSpPr>
        <p:grpSpPr>
          <a:xfrm>
            <a:off x="2016228" y="118"/>
            <a:ext cx="222105" cy="594985"/>
            <a:chOff x="5578966" y="2874382"/>
            <a:chExt cx="406190" cy="1088121"/>
          </a:xfrm>
        </p:grpSpPr>
        <p:sp>
          <p:nvSpPr>
            <p:cNvPr id="1638" name="Google Shape;1638;p61"/>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9" name="Google Shape;1639;p61"/>
            <p:cNvSpPr/>
            <p:nvPr/>
          </p:nvSpPr>
          <p:spPr>
            <a:xfrm>
              <a:off x="5774610" y="2874382"/>
              <a:ext cx="17700" cy="10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61"/>
          <p:cNvGrpSpPr/>
          <p:nvPr/>
        </p:nvGrpSpPr>
        <p:grpSpPr>
          <a:xfrm>
            <a:off x="2887321" y="81"/>
            <a:ext cx="255089" cy="1042043"/>
            <a:chOff x="6176324" y="1884520"/>
            <a:chExt cx="466512" cy="1905711"/>
          </a:xfrm>
        </p:grpSpPr>
        <p:sp>
          <p:nvSpPr>
            <p:cNvPr id="1641" name="Google Shape;1641;p61"/>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61"/>
            <p:cNvSpPr/>
            <p:nvPr/>
          </p:nvSpPr>
          <p:spPr>
            <a:xfrm>
              <a:off x="6400710" y="1884520"/>
              <a:ext cx="17700" cy="10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61"/>
          <p:cNvGrpSpPr/>
          <p:nvPr/>
        </p:nvGrpSpPr>
        <p:grpSpPr>
          <a:xfrm>
            <a:off x="835052" y="109"/>
            <a:ext cx="260580" cy="559437"/>
            <a:chOff x="6798998" y="2578195"/>
            <a:chExt cx="476555" cy="1023111"/>
          </a:xfrm>
        </p:grpSpPr>
        <p:sp>
          <p:nvSpPr>
            <p:cNvPr id="1644" name="Google Shape;1644;p61"/>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5" name="Google Shape;1645;p61"/>
            <p:cNvSpPr/>
            <p:nvPr/>
          </p:nvSpPr>
          <p:spPr>
            <a:xfrm>
              <a:off x="7026852" y="2578195"/>
              <a:ext cx="17700" cy="39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61"/>
          <p:cNvGrpSpPr/>
          <p:nvPr/>
        </p:nvGrpSpPr>
        <p:grpSpPr>
          <a:xfrm>
            <a:off x="4849828" y="86"/>
            <a:ext cx="93214" cy="745528"/>
            <a:chOff x="7576714" y="1965553"/>
            <a:chExt cx="170472" cy="1363439"/>
          </a:xfrm>
        </p:grpSpPr>
        <p:sp>
          <p:nvSpPr>
            <p:cNvPr id="1647" name="Google Shape;1647;p61"/>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8" name="Google Shape;1648;p61"/>
            <p:cNvSpPr/>
            <p:nvPr/>
          </p:nvSpPr>
          <p:spPr>
            <a:xfrm>
              <a:off x="7652967" y="1965553"/>
              <a:ext cx="17700" cy="100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61"/>
          <p:cNvGrpSpPr/>
          <p:nvPr/>
        </p:nvGrpSpPr>
        <p:grpSpPr>
          <a:xfrm>
            <a:off x="1449079" y="70"/>
            <a:ext cx="157683" cy="1169334"/>
            <a:chOff x="7883572" y="1683399"/>
            <a:chExt cx="288375" cy="2138505"/>
          </a:xfrm>
        </p:grpSpPr>
        <p:sp>
          <p:nvSpPr>
            <p:cNvPr id="1650" name="Google Shape;1650;p61"/>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1" name="Google Shape;1651;p61"/>
            <p:cNvSpPr/>
            <p:nvPr/>
          </p:nvSpPr>
          <p:spPr>
            <a:xfrm>
              <a:off x="8024914" y="1683399"/>
              <a:ext cx="17700" cy="129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61"/>
          <p:cNvGrpSpPr/>
          <p:nvPr/>
        </p:nvGrpSpPr>
        <p:grpSpPr>
          <a:xfrm>
            <a:off x="817647" y="92422"/>
            <a:ext cx="86284" cy="98813"/>
            <a:chOff x="3462796" y="2555878"/>
            <a:chExt cx="157798" cy="180711"/>
          </a:xfrm>
        </p:grpSpPr>
        <p:sp>
          <p:nvSpPr>
            <p:cNvPr id="1653" name="Google Shape;1653;p61"/>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61"/>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5" name="Google Shape;1655;p61"/>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6" name="Google Shape;1656;p61"/>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61"/>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8" name="Google Shape;1658;p61"/>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9" name="Google Shape;1659;p61"/>
          <p:cNvGrpSpPr/>
          <p:nvPr/>
        </p:nvGrpSpPr>
        <p:grpSpPr>
          <a:xfrm>
            <a:off x="2393331" y="638764"/>
            <a:ext cx="98645" cy="103922"/>
            <a:chOff x="3770248" y="2527300"/>
            <a:chExt cx="180404" cy="190055"/>
          </a:xfrm>
        </p:grpSpPr>
        <p:sp>
          <p:nvSpPr>
            <p:cNvPr id="1660" name="Google Shape;1660;p61"/>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1" name="Google Shape;1661;p61"/>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2" name="Google Shape;1662;p61"/>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61"/>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64" name="Google Shape;1664;p61"/>
          <p:cNvGrpSpPr/>
          <p:nvPr/>
        </p:nvGrpSpPr>
        <p:grpSpPr>
          <a:xfrm>
            <a:off x="4448250" y="26354"/>
            <a:ext cx="117260" cy="134286"/>
            <a:chOff x="3462796" y="2555878"/>
            <a:chExt cx="157798" cy="180711"/>
          </a:xfrm>
        </p:grpSpPr>
        <p:sp>
          <p:nvSpPr>
            <p:cNvPr id="1665" name="Google Shape;1665;p61"/>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61"/>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7" name="Google Shape;1667;p61"/>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8" name="Google Shape;1668;p61"/>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9" name="Google Shape;1669;p61"/>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0" name="Google Shape;1670;p61"/>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71" name="Google Shape;1671;p61"/>
          <p:cNvGrpSpPr/>
          <p:nvPr/>
        </p:nvGrpSpPr>
        <p:grpSpPr>
          <a:xfrm>
            <a:off x="3457306" y="904099"/>
            <a:ext cx="134058" cy="141230"/>
            <a:chOff x="3770248" y="2527300"/>
            <a:chExt cx="180404" cy="190055"/>
          </a:xfrm>
        </p:grpSpPr>
        <p:sp>
          <p:nvSpPr>
            <p:cNvPr id="1672" name="Google Shape;1672;p61"/>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3" name="Google Shape;1673;p61"/>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4" name="Google Shape;1674;p61"/>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61"/>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76" name="Google Shape;1676;p61"/>
          <p:cNvGrpSpPr/>
          <p:nvPr/>
        </p:nvGrpSpPr>
        <p:grpSpPr>
          <a:xfrm rot="5400000">
            <a:off x="3320205" y="266918"/>
            <a:ext cx="117260" cy="134268"/>
            <a:chOff x="3462796" y="2555878"/>
            <a:chExt cx="157798" cy="180711"/>
          </a:xfrm>
        </p:grpSpPr>
        <p:sp>
          <p:nvSpPr>
            <p:cNvPr id="1677" name="Google Shape;1677;p61"/>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61"/>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61"/>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61"/>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61"/>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61"/>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83" name="Google Shape;1683;p61"/>
          <p:cNvGrpSpPr/>
          <p:nvPr/>
        </p:nvGrpSpPr>
        <p:grpSpPr>
          <a:xfrm>
            <a:off x="490004" y="711414"/>
            <a:ext cx="98645" cy="103922"/>
            <a:chOff x="3770248" y="2527300"/>
            <a:chExt cx="180404" cy="190055"/>
          </a:xfrm>
        </p:grpSpPr>
        <p:sp>
          <p:nvSpPr>
            <p:cNvPr id="1684" name="Google Shape;1684;p61"/>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61"/>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61"/>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61"/>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88" name="Google Shape;1688;p61"/>
          <p:cNvGrpSpPr/>
          <p:nvPr/>
        </p:nvGrpSpPr>
        <p:grpSpPr>
          <a:xfrm rot="-2700000">
            <a:off x="4871785" y="1077752"/>
            <a:ext cx="98633" cy="103910"/>
            <a:chOff x="3770248" y="2527300"/>
            <a:chExt cx="180404" cy="190055"/>
          </a:xfrm>
        </p:grpSpPr>
        <p:sp>
          <p:nvSpPr>
            <p:cNvPr id="1689" name="Google Shape;1689;p61"/>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61"/>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61"/>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61"/>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93" name="Google Shape;1693;p61"/>
          <p:cNvGrpSpPr/>
          <p:nvPr/>
        </p:nvGrpSpPr>
        <p:grpSpPr>
          <a:xfrm>
            <a:off x="1552394" y="34"/>
            <a:ext cx="572336" cy="1286416"/>
            <a:chOff x="2484475" y="746199"/>
            <a:chExt cx="1046700" cy="2352626"/>
          </a:xfrm>
        </p:grpSpPr>
        <p:sp>
          <p:nvSpPr>
            <p:cNvPr id="1694" name="Google Shape;1694;p61"/>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1"/>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6" name="Google Shape;1696;p61"/>
            <p:cNvGrpSpPr/>
            <p:nvPr/>
          </p:nvGrpSpPr>
          <p:grpSpPr>
            <a:xfrm>
              <a:off x="2769703" y="746199"/>
              <a:ext cx="510180" cy="2066757"/>
              <a:chOff x="1818382" y="1899501"/>
              <a:chExt cx="466728" cy="1890730"/>
            </a:xfrm>
          </p:grpSpPr>
          <p:grpSp>
            <p:nvGrpSpPr>
              <p:cNvPr id="1697" name="Google Shape;1697;p61"/>
              <p:cNvGrpSpPr/>
              <p:nvPr/>
            </p:nvGrpSpPr>
            <p:grpSpPr>
              <a:xfrm>
                <a:off x="1818382" y="2971595"/>
                <a:ext cx="466728" cy="818636"/>
                <a:chOff x="1818382" y="2942618"/>
                <a:chExt cx="466728" cy="818636"/>
              </a:xfrm>
            </p:grpSpPr>
            <p:sp>
              <p:nvSpPr>
                <p:cNvPr id="1698" name="Google Shape;1698;p61"/>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61"/>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61"/>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01" name="Google Shape;1701;p61"/>
              <p:cNvSpPr/>
              <p:nvPr/>
            </p:nvSpPr>
            <p:spPr>
              <a:xfrm>
                <a:off x="2046061" y="1899501"/>
                <a:ext cx="17700" cy="107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2" name="Google Shape;1702;p61"/>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19050">
              <a:solidFill>
                <a:schemeClr val="lt1"/>
              </a:solidFill>
              <a:prstDash val="solid"/>
              <a:round/>
              <a:headEnd len="med" w="med" type="none"/>
              <a:tailEnd len="med" w="med" type="none"/>
            </a:ln>
          </p:spPr>
        </p:sp>
      </p:grpSp>
      <p:grpSp>
        <p:nvGrpSpPr>
          <p:cNvPr id="1703" name="Google Shape;1703;p61"/>
          <p:cNvGrpSpPr/>
          <p:nvPr/>
        </p:nvGrpSpPr>
        <p:grpSpPr>
          <a:xfrm>
            <a:off x="2360233" y="30"/>
            <a:ext cx="495013" cy="706398"/>
            <a:chOff x="3961868" y="621833"/>
            <a:chExt cx="905291" cy="1291877"/>
          </a:xfrm>
        </p:grpSpPr>
        <p:grpSp>
          <p:nvGrpSpPr>
            <p:cNvPr id="1704" name="Google Shape;1704;p61"/>
            <p:cNvGrpSpPr/>
            <p:nvPr/>
          </p:nvGrpSpPr>
          <p:grpSpPr>
            <a:xfrm>
              <a:off x="3961868" y="1008419"/>
              <a:ext cx="905291" cy="905291"/>
              <a:chOff x="764100" y="3623300"/>
              <a:chExt cx="1046700" cy="1046700"/>
            </a:xfrm>
          </p:grpSpPr>
          <p:sp>
            <p:nvSpPr>
              <p:cNvPr id="1705" name="Google Shape;1705;p61"/>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1"/>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61"/>
            <p:cNvGrpSpPr/>
            <p:nvPr/>
          </p:nvGrpSpPr>
          <p:grpSpPr>
            <a:xfrm>
              <a:off x="4155315" y="621833"/>
              <a:ext cx="522826" cy="1099260"/>
              <a:chOff x="2447534" y="2604168"/>
              <a:chExt cx="478297" cy="1005636"/>
            </a:xfrm>
          </p:grpSpPr>
          <p:grpSp>
            <p:nvGrpSpPr>
              <p:cNvPr id="1708" name="Google Shape;1708;p61"/>
              <p:cNvGrpSpPr/>
              <p:nvPr/>
            </p:nvGrpSpPr>
            <p:grpSpPr>
              <a:xfrm>
                <a:off x="2447534" y="2604168"/>
                <a:ext cx="478297" cy="1005636"/>
                <a:chOff x="2447534" y="2604168"/>
                <a:chExt cx="478297" cy="1005636"/>
              </a:xfrm>
            </p:grpSpPr>
            <p:grpSp>
              <p:nvGrpSpPr>
                <p:cNvPr id="1709" name="Google Shape;1709;p61"/>
                <p:cNvGrpSpPr/>
                <p:nvPr/>
              </p:nvGrpSpPr>
              <p:grpSpPr>
                <a:xfrm>
                  <a:off x="2447534" y="2971595"/>
                  <a:ext cx="478297" cy="638209"/>
                  <a:chOff x="2447534" y="3081786"/>
                  <a:chExt cx="478297" cy="638209"/>
                </a:xfrm>
              </p:grpSpPr>
              <p:sp>
                <p:nvSpPr>
                  <p:cNvPr id="1710" name="Google Shape;1710;p61"/>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61"/>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61"/>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13" name="Google Shape;1713;p61"/>
                <p:cNvSpPr/>
                <p:nvPr/>
              </p:nvSpPr>
              <p:spPr>
                <a:xfrm>
                  <a:off x="2675601" y="2604168"/>
                  <a:ext cx="17700" cy="37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4" name="Google Shape;1714;p61"/>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19050">
                <a:solidFill>
                  <a:schemeClr val="lt1"/>
                </a:solidFill>
                <a:prstDash val="solid"/>
                <a:round/>
                <a:headEnd len="med" w="med" type="none"/>
                <a:tailEnd len="med" w="med" type="none"/>
              </a:ln>
            </p:spPr>
          </p:sp>
          <p:sp>
            <p:nvSpPr>
              <p:cNvPr id="1715" name="Google Shape;1715;p61"/>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19050">
                <a:solidFill>
                  <a:schemeClr val="lt1"/>
                </a:solidFill>
                <a:prstDash val="solid"/>
                <a:round/>
                <a:headEnd len="med" w="med" type="none"/>
                <a:tailEnd len="med" w="med" type="none"/>
              </a:ln>
            </p:spPr>
          </p:sp>
        </p:grpSp>
      </p:grpSp>
      <p:grpSp>
        <p:nvGrpSpPr>
          <p:cNvPr id="1716" name="Google Shape;1716;p61"/>
          <p:cNvGrpSpPr/>
          <p:nvPr/>
        </p:nvGrpSpPr>
        <p:grpSpPr>
          <a:xfrm>
            <a:off x="3034082" y="24"/>
            <a:ext cx="285882" cy="434231"/>
            <a:chOff x="5194218" y="621823"/>
            <a:chExt cx="522827" cy="794132"/>
          </a:xfrm>
        </p:grpSpPr>
        <p:grpSp>
          <p:nvGrpSpPr>
            <p:cNvPr id="1717" name="Google Shape;1717;p61"/>
            <p:cNvGrpSpPr/>
            <p:nvPr/>
          </p:nvGrpSpPr>
          <p:grpSpPr>
            <a:xfrm>
              <a:off x="5194218" y="893129"/>
              <a:ext cx="522827" cy="522827"/>
              <a:chOff x="764100" y="3623300"/>
              <a:chExt cx="1046700" cy="1046700"/>
            </a:xfrm>
          </p:grpSpPr>
          <p:sp>
            <p:nvSpPr>
              <p:cNvPr id="1718" name="Google Shape;1718;p61"/>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1"/>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61"/>
            <p:cNvGrpSpPr/>
            <p:nvPr/>
          </p:nvGrpSpPr>
          <p:grpSpPr>
            <a:xfrm>
              <a:off x="5371921" y="621823"/>
              <a:ext cx="182209" cy="655932"/>
              <a:chOff x="3305183" y="2722527"/>
              <a:chExt cx="166690" cy="600065"/>
            </a:xfrm>
          </p:grpSpPr>
          <p:grpSp>
            <p:nvGrpSpPr>
              <p:cNvPr id="1721" name="Google Shape;1721;p61"/>
              <p:cNvGrpSpPr/>
              <p:nvPr/>
            </p:nvGrpSpPr>
            <p:grpSpPr>
              <a:xfrm>
                <a:off x="3305183" y="2722527"/>
                <a:ext cx="166690" cy="600065"/>
                <a:chOff x="3305183" y="2722527"/>
                <a:chExt cx="166690" cy="600065"/>
              </a:xfrm>
            </p:grpSpPr>
            <p:grpSp>
              <p:nvGrpSpPr>
                <p:cNvPr id="1722" name="Google Shape;1722;p61"/>
                <p:cNvGrpSpPr/>
                <p:nvPr/>
              </p:nvGrpSpPr>
              <p:grpSpPr>
                <a:xfrm>
                  <a:off x="3305183" y="2971595"/>
                  <a:ext cx="166690" cy="350998"/>
                  <a:chOff x="3305183" y="3146560"/>
                  <a:chExt cx="166690" cy="350998"/>
                </a:xfrm>
              </p:grpSpPr>
              <p:sp>
                <p:nvSpPr>
                  <p:cNvPr id="1723" name="Google Shape;1723;p61"/>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61"/>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61"/>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26" name="Google Shape;1726;p61"/>
                <p:cNvSpPr/>
                <p:nvPr/>
              </p:nvSpPr>
              <p:spPr>
                <a:xfrm>
                  <a:off x="3375891" y="2722527"/>
                  <a:ext cx="17700" cy="25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7" name="Google Shape;1727;p61"/>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grpSp>
        <p:nvGrpSpPr>
          <p:cNvPr id="1728" name="Google Shape;1728;p61"/>
          <p:cNvGrpSpPr/>
          <p:nvPr/>
        </p:nvGrpSpPr>
        <p:grpSpPr>
          <a:xfrm>
            <a:off x="4472482" y="42"/>
            <a:ext cx="470574" cy="1177689"/>
            <a:chOff x="7824797" y="870572"/>
            <a:chExt cx="860597" cy="2153783"/>
          </a:xfrm>
        </p:grpSpPr>
        <p:grpSp>
          <p:nvGrpSpPr>
            <p:cNvPr id="1729" name="Google Shape;1729;p61"/>
            <p:cNvGrpSpPr/>
            <p:nvPr/>
          </p:nvGrpSpPr>
          <p:grpSpPr>
            <a:xfrm>
              <a:off x="7824797" y="1891931"/>
              <a:ext cx="860597" cy="1132425"/>
              <a:chOff x="764100" y="3623300"/>
              <a:chExt cx="1046700" cy="1046700"/>
            </a:xfrm>
          </p:grpSpPr>
          <p:sp>
            <p:nvSpPr>
              <p:cNvPr id="1730" name="Google Shape;1730;p61"/>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1"/>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61"/>
            <p:cNvGrpSpPr/>
            <p:nvPr/>
          </p:nvGrpSpPr>
          <p:grpSpPr>
            <a:xfrm>
              <a:off x="8100547" y="870572"/>
              <a:ext cx="300376" cy="1935114"/>
              <a:chOff x="3792712" y="2051381"/>
              <a:chExt cx="274793" cy="1770299"/>
            </a:xfrm>
          </p:grpSpPr>
          <p:grpSp>
            <p:nvGrpSpPr>
              <p:cNvPr id="1733" name="Google Shape;1733;p61"/>
              <p:cNvGrpSpPr/>
              <p:nvPr/>
            </p:nvGrpSpPr>
            <p:grpSpPr>
              <a:xfrm>
                <a:off x="3792712" y="2051381"/>
                <a:ext cx="274793" cy="1770299"/>
                <a:chOff x="3792712" y="2051381"/>
                <a:chExt cx="274793" cy="1770299"/>
              </a:xfrm>
            </p:grpSpPr>
            <p:grpSp>
              <p:nvGrpSpPr>
                <p:cNvPr id="1734" name="Google Shape;1734;p61"/>
                <p:cNvGrpSpPr/>
                <p:nvPr/>
              </p:nvGrpSpPr>
              <p:grpSpPr>
                <a:xfrm>
                  <a:off x="3792712" y="2971595"/>
                  <a:ext cx="274793" cy="850085"/>
                  <a:chOff x="3792712" y="2879468"/>
                  <a:chExt cx="274793" cy="850085"/>
                </a:xfrm>
              </p:grpSpPr>
              <p:sp>
                <p:nvSpPr>
                  <p:cNvPr id="1735" name="Google Shape;1735;p61"/>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61"/>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61"/>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38" name="Google Shape;1738;p61"/>
                <p:cNvSpPr/>
                <p:nvPr/>
              </p:nvSpPr>
              <p:spPr>
                <a:xfrm>
                  <a:off x="3923176" y="2051381"/>
                  <a:ext cx="17700" cy="92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9" name="Google Shape;1739;p61"/>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19050">
                <a:solidFill>
                  <a:schemeClr val="lt1"/>
                </a:solidFill>
                <a:prstDash val="solid"/>
                <a:round/>
                <a:headEnd len="med" w="med" type="none"/>
                <a:tailEnd len="med" w="med" type="none"/>
              </a:ln>
            </p:spPr>
          </p:sp>
          <p:sp>
            <p:nvSpPr>
              <p:cNvPr id="1740" name="Google Shape;1740;p61"/>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19050">
                <a:solidFill>
                  <a:schemeClr val="lt1"/>
                </a:solidFill>
                <a:prstDash val="solid"/>
                <a:round/>
                <a:headEnd len="med" w="med" type="none"/>
                <a:tailEnd len="med" w="med" type="none"/>
              </a:ln>
            </p:spPr>
          </p:sp>
        </p:grpSp>
      </p:grpSp>
      <p:grpSp>
        <p:nvGrpSpPr>
          <p:cNvPr id="1741" name="Google Shape;1741;p61"/>
          <p:cNvGrpSpPr/>
          <p:nvPr/>
        </p:nvGrpSpPr>
        <p:grpSpPr>
          <a:xfrm>
            <a:off x="845998" y="42"/>
            <a:ext cx="572336" cy="917921"/>
            <a:chOff x="1192601" y="746213"/>
            <a:chExt cx="1046700" cy="1678715"/>
          </a:xfrm>
        </p:grpSpPr>
        <p:grpSp>
          <p:nvGrpSpPr>
            <p:cNvPr id="1742" name="Google Shape;1742;p61"/>
            <p:cNvGrpSpPr/>
            <p:nvPr/>
          </p:nvGrpSpPr>
          <p:grpSpPr>
            <a:xfrm>
              <a:off x="1192601" y="1378228"/>
              <a:ext cx="1046700" cy="1046700"/>
              <a:chOff x="764100" y="3623300"/>
              <a:chExt cx="1046700" cy="1046700"/>
            </a:xfrm>
          </p:grpSpPr>
          <p:sp>
            <p:nvSpPr>
              <p:cNvPr id="1743" name="Google Shape;1743;p61"/>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1"/>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61"/>
            <p:cNvGrpSpPr/>
            <p:nvPr/>
          </p:nvGrpSpPr>
          <p:grpSpPr>
            <a:xfrm>
              <a:off x="1417979" y="746213"/>
              <a:ext cx="580390" cy="1384973"/>
              <a:chOff x="522260" y="2632808"/>
              <a:chExt cx="530958" cy="1267014"/>
            </a:xfrm>
          </p:grpSpPr>
          <p:grpSp>
            <p:nvGrpSpPr>
              <p:cNvPr id="1746" name="Google Shape;1746;p61"/>
              <p:cNvGrpSpPr/>
              <p:nvPr/>
            </p:nvGrpSpPr>
            <p:grpSpPr>
              <a:xfrm>
                <a:off x="522260" y="2632808"/>
                <a:ext cx="530958" cy="1267014"/>
                <a:chOff x="522260" y="2632808"/>
                <a:chExt cx="530958" cy="1267014"/>
              </a:xfrm>
            </p:grpSpPr>
            <p:grpSp>
              <p:nvGrpSpPr>
                <p:cNvPr id="1747" name="Google Shape;1747;p61"/>
                <p:cNvGrpSpPr/>
                <p:nvPr/>
              </p:nvGrpSpPr>
              <p:grpSpPr>
                <a:xfrm>
                  <a:off x="522260" y="2971595"/>
                  <a:ext cx="530958" cy="928227"/>
                  <a:chOff x="522260" y="2971595"/>
                  <a:chExt cx="530958" cy="928227"/>
                </a:xfrm>
              </p:grpSpPr>
              <p:sp>
                <p:nvSpPr>
                  <p:cNvPr id="1748" name="Google Shape;1748;p61"/>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61"/>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61"/>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61"/>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52" name="Google Shape;1752;p61"/>
                <p:cNvSpPr/>
                <p:nvPr/>
              </p:nvSpPr>
              <p:spPr>
                <a:xfrm>
                  <a:off x="786932" y="2632808"/>
                  <a:ext cx="17700" cy="34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3" name="Google Shape;1753;p61"/>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19050">
                <a:solidFill>
                  <a:schemeClr val="lt1"/>
                </a:solidFill>
                <a:prstDash val="solid"/>
                <a:round/>
                <a:headEnd len="med" w="med" type="none"/>
                <a:tailEnd len="med" w="med" type="none"/>
              </a:ln>
            </p:spPr>
          </p:sp>
        </p:grpSp>
      </p:grpSp>
      <p:grpSp>
        <p:nvGrpSpPr>
          <p:cNvPr id="1754" name="Google Shape;1754;p61"/>
          <p:cNvGrpSpPr/>
          <p:nvPr/>
        </p:nvGrpSpPr>
        <p:grpSpPr>
          <a:xfrm>
            <a:off x="3480662" y="46"/>
            <a:ext cx="572336" cy="1051386"/>
            <a:chOff x="6010934" y="870580"/>
            <a:chExt cx="1046700" cy="1922797"/>
          </a:xfrm>
        </p:grpSpPr>
        <p:grpSp>
          <p:nvGrpSpPr>
            <p:cNvPr id="1755" name="Google Shape;1755;p61"/>
            <p:cNvGrpSpPr/>
            <p:nvPr/>
          </p:nvGrpSpPr>
          <p:grpSpPr>
            <a:xfrm>
              <a:off x="6010934" y="1746678"/>
              <a:ext cx="1046700" cy="1046700"/>
              <a:chOff x="764100" y="3623300"/>
              <a:chExt cx="1046700" cy="1046700"/>
            </a:xfrm>
          </p:grpSpPr>
          <p:sp>
            <p:nvSpPr>
              <p:cNvPr id="1756" name="Google Shape;1756;p61"/>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1"/>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61"/>
            <p:cNvGrpSpPr/>
            <p:nvPr/>
          </p:nvGrpSpPr>
          <p:grpSpPr>
            <a:xfrm>
              <a:off x="6308747" y="870580"/>
              <a:ext cx="441786" cy="1701306"/>
              <a:chOff x="1121941" y="2406098"/>
              <a:chExt cx="404159" cy="1556405"/>
            </a:xfrm>
          </p:grpSpPr>
          <p:grpSp>
            <p:nvGrpSpPr>
              <p:cNvPr id="1759" name="Google Shape;1759;p61"/>
              <p:cNvGrpSpPr/>
              <p:nvPr/>
            </p:nvGrpSpPr>
            <p:grpSpPr>
              <a:xfrm>
                <a:off x="1121941" y="2406098"/>
                <a:ext cx="404159" cy="1556405"/>
                <a:chOff x="1121941" y="2406098"/>
                <a:chExt cx="404159" cy="1556405"/>
              </a:xfrm>
            </p:grpSpPr>
            <p:grpSp>
              <p:nvGrpSpPr>
                <p:cNvPr id="1760" name="Google Shape;1760;p61"/>
                <p:cNvGrpSpPr/>
                <p:nvPr/>
              </p:nvGrpSpPr>
              <p:grpSpPr>
                <a:xfrm>
                  <a:off x="1121941" y="2971595"/>
                  <a:ext cx="404159" cy="990908"/>
                  <a:chOff x="1121941" y="2969319"/>
                  <a:chExt cx="404159" cy="990908"/>
                </a:xfrm>
              </p:grpSpPr>
              <p:sp>
                <p:nvSpPr>
                  <p:cNvPr id="1761" name="Google Shape;1761;p61"/>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61"/>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61"/>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61"/>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65" name="Google Shape;1765;p61"/>
                <p:cNvSpPr/>
                <p:nvPr/>
              </p:nvSpPr>
              <p:spPr>
                <a:xfrm>
                  <a:off x="1308638" y="2406098"/>
                  <a:ext cx="17700" cy="57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61"/>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19050">
                <a:solidFill>
                  <a:schemeClr val="lt1"/>
                </a:solidFill>
                <a:prstDash val="solid"/>
                <a:round/>
                <a:headEnd len="med" w="med" type="none"/>
                <a:tailEnd len="med" w="med" type="none"/>
              </a:ln>
            </p:spPr>
          </p:sp>
          <p:sp>
            <p:nvSpPr>
              <p:cNvPr id="1767" name="Google Shape;1767;p61"/>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19050">
                <a:solidFill>
                  <a:schemeClr val="lt1"/>
                </a:solidFill>
                <a:prstDash val="solid"/>
                <a:round/>
                <a:headEnd len="med" w="med" type="none"/>
                <a:tailEnd len="med" w="med" type="none"/>
              </a:ln>
            </p:spPr>
          </p:sp>
          <p:sp>
            <p:nvSpPr>
              <p:cNvPr id="1768" name="Google Shape;1768;p61"/>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19050">
                <a:solidFill>
                  <a:schemeClr val="lt1"/>
                </a:solidFill>
                <a:prstDash val="solid"/>
                <a:round/>
                <a:headEnd len="med" w="med" type="none"/>
                <a:tailEnd len="med" w="med" type="none"/>
              </a:ln>
            </p:spPr>
          </p:sp>
          <p:sp>
            <p:nvSpPr>
              <p:cNvPr id="1769" name="Google Shape;1769;p61"/>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19050">
                <a:solidFill>
                  <a:schemeClr val="lt1"/>
                </a:solidFill>
                <a:prstDash val="solid"/>
                <a:round/>
                <a:headEnd len="med" w="med" type="none"/>
                <a:tailEnd len="med" w="med" type="none"/>
              </a:ln>
            </p:spPr>
          </p:sp>
        </p:grpSp>
      </p:grpSp>
      <p:grpSp>
        <p:nvGrpSpPr>
          <p:cNvPr id="1770" name="Google Shape;1770;p61"/>
          <p:cNvGrpSpPr/>
          <p:nvPr/>
        </p:nvGrpSpPr>
        <p:grpSpPr>
          <a:xfrm>
            <a:off x="588526" y="36"/>
            <a:ext cx="285882" cy="1099601"/>
            <a:chOff x="721731" y="746204"/>
            <a:chExt cx="522827" cy="2010974"/>
          </a:xfrm>
        </p:grpSpPr>
        <p:grpSp>
          <p:nvGrpSpPr>
            <p:cNvPr id="1771" name="Google Shape;1771;p61"/>
            <p:cNvGrpSpPr/>
            <p:nvPr/>
          </p:nvGrpSpPr>
          <p:grpSpPr>
            <a:xfrm>
              <a:off x="721731" y="2234351"/>
              <a:ext cx="522827" cy="522827"/>
              <a:chOff x="764100" y="3623300"/>
              <a:chExt cx="1046700" cy="1046700"/>
            </a:xfrm>
          </p:grpSpPr>
          <p:sp>
            <p:nvSpPr>
              <p:cNvPr id="1772" name="Google Shape;1772;p61"/>
              <p:cNvSpPr/>
              <p:nvPr/>
            </p:nvSpPr>
            <p:spPr>
              <a:xfrm>
                <a:off x="764100" y="3623300"/>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1"/>
              <p:cNvSpPr/>
              <p:nvPr/>
            </p:nvSpPr>
            <p:spPr>
              <a:xfrm>
                <a:off x="922769" y="3781968"/>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61"/>
            <p:cNvGrpSpPr/>
            <p:nvPr/>
          </p:nvGrpSpPr>
          <p:grpSpPr>
            <a:xfrm>
              <a:off x="892053" y="746204"/>
              <a:ext cx="182209" cy="1869993"/>
              <a:chOff x="3305183" y="1611869"/>
              <a:chExt cx="166690" cy="1710724"/>
            </a:xfrm>
          </p:grpSpPr>
          <p:grpSp>
            <p:nvGrpSpPr>
              <p:cNvPr id="1775" name="Google Shape;1775;p61"/>
              <p:cNvGrpSpPr/>
              <p:nvPr/>
            </p:nvGrpSpPr>
            <p:grpSpPr>
              <a:xfrm>
                <a:off x="3305183" y="1611869"/>
                <a:ext cx="166690" cy="1710724"/>
                <a:chOff x="3305183" y="1611869"/>
                <a:chExt cx="166690" cy="1710724"/>
              </a:xfrm>
            </p:grpSpPr>
            <p:grpSp>
              <p:nvGrpSpPr>
                <p:cNvPr id="1776" name="Google Shape;1776;p61"/>
                <p:cNvGrpSpPr/>
                <p:nvPr/>
              </p:nvGrpSpPr>
              <p:grpSpPr>
                <a:xfrm>
                  <a:off x="3305183" y="2971595"/>
                  <a:ext cx="166690" cy="350998"/>
                  <a:chOff x="3305183" y="3146560"/>
                  <a:chExt cx="166690" cy="350998"/>
                </a:xfrm>
              </p:grpSpPr>
              <p:sp>
                <p:nvSpPr>
                  <p:cNvPr id="1777" name="Google Shape;1777;p61"/>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61"/>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61"/>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80" name="Google Shape;1780;p61"/>
                <p:cNvSpPr/>
                <p:nvPr/>
              </p:nvSpPr>
              <p:spPr>
                <a:xfrm>
                  <a:off x="3375914" y="1611869"/>
                  <a:ext cx="17700" cy="136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1" name="Google Shape;1781;p61"/>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grpSp>
        <p:nvGrpSpPr>
          <p:cNvPr id="1782" name="Google Shape;1782;p61"/>
          <p:cNvGrpSpPr/>
          <p:nvPr/>
        </p:nvGrpSpPr>
        <p:grpSpPr>
          <a:xfrm>
            <a:off x="5102111" y="14"/>
            <a:ext cx="222106" cy="963625"/>
            <a:chOff x="6176324" y="1765810"/>
            <a:chExt cx="466512" cy="2024421"/>
          </a:xfrm>
        </p:grpSpPr>
        <p:sp>
          <p:nvSpPr>
            <p:cNvPr id="1783" name="Google Shape;1783;p61"/>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4" name="Google Shape;1784;p61"/>
            <p:cNvSpPr/>
            <p:nvPr/>
          </p:nvSpPr>
          <p:spPr>
            <a:xfrm>
              <a:off x="6400743" y="1765810"/>
              <a:ext cx="17700" cy="120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61"/>
          <p:cNvGrpSpPr/>
          <p:nvPr/>
        </p:nvGrpSpPr>
        <p:grpSpPr>
          <a:xfrm>
            <a:off x="6617222" y="118"/>
            <a:ext cx="222105" cy="594985"/>
            <a:chOff x="5578966" y="2874382"/>
            <a:chExt cx="406190" cy="1088121"/>
          </a:xfrm>
        </p:grpSpPr>
        <p:sp>
          <p:nvSpPr>
            <p:cNvPr id="1786" name="Google Shape;1786;p61"/>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7" name="Google Shape;1787;p61"/>
            <p:cNvSpPr/>
            <p:nvPr/>
          </p:nvSpPr>
          <p:spPr>
            <a:xfrm>
              <a:off x="5774610" y="2874382"/>
              <a:ext cx="17700" cy="10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61"/>
          <p:cNvGrpSpPr/>
          <p:nvPr/>
        </p:nvGrpSpPr>
        <p:grpSpPr>
          <a:xfrm>
            <a:off x="7488315" y="81"/>
            <a:ext cx="255089" cy="1042043"/>
            <a:chOff x="6176324" y="1884520"/>
            <a:chExt cx="466512" cy="1905711"/>
          </a:xfrm>
        </p:grpSpPr>
        <p:sp>
          <p:nvSpPr>
            <p:cNvPr id="1789" name="Google Shape;1789;p61"/>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0" name="Google Shape;1790;p61"/>
            <p:cNvSpPr/>
            <p:nvPr/>
          </p:nvSpPr>
          <p:spPr>
            <a:xfrm>
              <a:off x="6400710" y="1884520"/>
              <a:ext cx="17700" cy="10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61"/>
          <p:cNvGrpSpPr/>
          <p:nvPr/>
        </p:nvGrpSpPr>
        <p:grpSpPr>
          <a:xfrm>
            <a:off x="5436046" y="109"/>
            <a:ext cx="260580" cy="559437"/>
            <a:chOff x="6798998" y="2578195"/>
            <a:chExt cx="476555" cy="1023111"/>
          </a:xfrm>
        </p:grpSpPr>
        <p:sp>
          <p:nvSpPr>
            <p:cNvPr id="1792" name="Google Shape;1792;p61"/>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3" name="Google Shape;1793;p61"/>
            <p:cNvSpPr/>
            <p:nvPr/>
          </p:nvSpPr>
          <p:spPr>
            <a:xfrm>
              <a:off x="7026852" y="2578195"/>
              <a:ext cx="17700" cy="39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61"/>
          <p:cNvGrpSpPr/>
          <p:nvPr/>
        </p:nvGrpSpPr>
        <p:grpSpPr>
          <a:xfrm>
            <a:off x="6050073" y="70"/>
            <a:ext cx="157683" cy="1169334"/>
            <a:chOff x="7883572" y="1683399"/>
            <a:chExt cx="288375" cy="2138505"/>
          </a:xfrm>
        </p:grpSpPr>
        <p:sp>
          <p:nvSpPr>
            <p:cNvPr id="1795" name="Google Shape;1795;p61"/>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6" name="Google Shape;1796;p61"/>
            <p:cNvSpPr/>
            <p:nvPr/>
          </p:nvSpPr>
          <p:spPr>
            <a:xfrm>
              <a:off x="8024914" y="1683399"/>
              <a:ext cx="17700" cy="129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61"/>
          <p:cNvGrpSpPr/>
          <p:nvPr/>
        </p:nvGrpSpPr>
        <p:grpSpPr>
          <a:xfrm>
            <a:off x="5418641" y="92422"/>
            <a:ext cx="86284" cy="98813"/>
            <a:chOff x="3462796" y="2555878"/>
            <a:chExt cx="157798" cy="180711"/>
          </a:xfrm>
        </p:grpSpPr>
        <p:sp>
          <p:nvSpPr>
            <p:cNvPr id="1798" name="Google Shape;1798;p61"/>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61"/>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61"/>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61"/>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61"/>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61"/>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4" name="Google Shape;1804;p61"/>
          <p:cNvGrpSpPr/>
          <p:nvPr/>
        </p:nvGrpSpPr>
        <p:grpSpPr>
          <a:xfrm>
            <a:off x="6994325" y="638764"/>
            <a:ext cx="98645" cy="103922"/>
            <a:chOff x="3770248" y="2527300"/>
            <a:chExt cx="180404" cy="190055"/>
          </a:xfrm>
        </p:grpSpPr>
        <p:sp>
          <p:nvSpPr>
            <p:cNvPr id="1805" name="Google Shape;1805;p61"/>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61"/>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61"/>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8" name="Google Shape;1808;p61"/>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9" name="Google Shape;1809;p61"/>
          <p:cNvGrpSpPr/>
          <p:nvPr/>
        </p:nvGrpSpPr>
        <p:grpSpPr>
          <a:xfrm>
            <a:off x="8058300" y="904099"/>
            <a:ext cx="134058" cy="141230"/>
            <a:chOff x="3770248" y="2527300"/>
            <a:chExt cx="180404" cy="190055"/>
          </a:xfrm>
        </p:grpSpPr>
        <p:sp>
          <p:nvSpPr>
            <p:cNvPr id="1810" name="Google Shape;1810;p61"/>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61"/>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2" name="Google Shape;1812;p61"/>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61"/>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4" name="Google Shape;1814;p61"/>
          <p:cNvGrpSpPr/>
          <p:nvPr/>
        </p:nvGrpSpPr>
        <p:grpSpPr>
          <a:xfrm rot="5400000">
            <a:off x="7921199" y="266918"/>
            <a:ext cx="117260" cy="134268"/>
            <a:chOff x="3462796" y="2555878"/>
            <a:chExt cx="157798" cy="180711"/>
          </a:xfrm>
        </p:grpSpPr>
        <p:sp>
          <p:nvSpPr>
            <p:cNvPr id="1815" name="Google Shape;1815;p61"/>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61"/>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61"/>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61"/>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61"/>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61"/>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21" name="Google Shape;1821;p61"/>
          <p:cNvGrpSpPr/>
          <p:nvPr/>
        </p:nvGrpSpPr>
        <p:grpSpPr>
          <a:xfrm>
            <a:off x="5090998" y="711414"/>
            <a:ext cx="98645" cy="103922"/>
            <a:chOff x="3770248" y="2527300"/>
            <a:chExt cx="180404" cy="190055"/>
          </a:xfrm>
        </p:grpSpPr>
        <p:sp>
          <p:nvSpPr>
            <p:cNvPr id="1822" name="Google Shape;1822;p61"/>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61"/>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61"/>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5" name="Google Shape;1825;p61"/>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26" name="Google Shape;1826;p61"/>
          <p:cNvGrpSpPr/>
          <p:nvPr/>
        </p:nvGrpSpPr>
        <p:grpSpPr>
          <a:xfrm>
            <a:off x="6153388" y="34"/>
            <a:ext cx="572336" cy="1286416"/>
            <a:chOff x="2484475" y="746199"/>
            <a:chExt cx="1046700" cy="2352626"/>
          </a:xfrm>
        </p:grpSpPr>
        <p:sp>
          <p:nvSpPr>
            <p:cNvPr id="1827" name="Google Shape;1827;p61"/>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1"/>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9" name="Google Shape;1829;p61"/>
            <p:cNvGrpSpPr/>
            <p:nvPr/>
          </p:nvGrpSpPr>
          <p:grpSpPr>
            <a:xfrm>
              <a:off x="2769703" y="746199"/>
              <a:ext cx="510180" cy="2066757"/>
              <a:chOff x="1818382" y="1899501"/>
              <a:chExt cx="466728" cy="1890730"/>
            </a:xfrm>
          </p:grpSpPr>
          <p:grpSp>
            <p:nvGrpSpPr>
              <p:cNvPr id="1830" name="Google Shape;1830;p61"/>
              <p:cNvGrpSpPr/>
              <p:nvPr/>
            </p:nvGrpSpPr>
            <p:grpSpPr>
              <a:xfrm>
                <a:off x="1818382" y="2971595"/>
                <a:ext cx="466728" cy="818636"/>
                <a:chOff x="1818382" y="2942618"/>
                <a:chExt cx="466728" cy="818636"/>
              </a:xfrm>
            </p:grpSpPr>
            <p:sp>
              <p:nvSpPr>
                <p:cNvPr id="1831" name="Google Shape;1831;p61"/>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61"/>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61"/>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34" name="Google Shape;1834;p61"/>
              <p:cNvSpPr/>
              <p:nvPr/>
            </p:nvSpPr>
            <p:spPr>
              <a:xfrm>
                <a:off x="2046061" y="1899501"/>
                <a:ext cx="17700" cy="107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61"/>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19050">
              <a:solidFill>
                <a:schemeClr val="lt1"/>
              </a:solidFill>
              <a:prstDash val="solid"/>
              <a:round/>
              <a:headEnd len="med" w="med" type="none"/>
              <a:tailEnd len="med" w="med" type="none"/>
            </a:ln>
          </p:spPr>
        </p:sp>
      </p:grpSp>
      <p:grpSp>
        <p:nvGrpSpPr>
          <p:cNvPr id="1836" name="Google Shape;1836;p61"/>
          <p:cNvGrpSpPr/>
          <p:nvPr/>
        </p:nvGrpSpPr>
        <p:grpSpPr>
          <a:xfrm>
            <a:off x="6961227" y="30"/>
            <a:ext cx="495013" cy="706398"/>
            <a:chOff x="3961868" y="621833"/>
            <a:chExt cx="905291" cy="1291877"/>
          </a:xfrm>
        </p:grpSpPr>
        <p:grpSp>
          <p:nvGrpSpPr>
            <p:cNvPr id="1837" name="Google Shape;1837;p61"/>
            <p:cNvGrpSpPr/>
            <p:nvPr/>
          </p:nvGrpSpPr>
          <p:grpSpPr>
            <a:xfrm>
              <a:off x="3961868" y="1008419"/>
              <a:ext cx="905291" cy="905291"/>
              <a:chOff x="764100" y="3623300"/>
              <a:chExt cx="1046700" cy="1046700"/>
            </a:xfrm>
          </p:grpSpPr>
          <p:sp>
            <p:nvSpPr>
              <p:cNvPr id="1838" name="Google Shape;1838;p61"/>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1"/>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61"/>
            <p:cNvGrpSpPr/>
            <p:nvPr/>
          </p:nvGrpSpPr>
          <p:grpSpPr>
            <a:xfrm>
              <a:off x="4155315" y="621833"/>
              <a:ext cx="522826" cy="1099260"/>
              <a:chOff x="2447534" y="2604168"/>
              <a:chExt cx="478297" cy="1005636"/>
            </a:xfrm>
          </p:grpSpPr>
          <p:grpSp>
            <p:nvGrpSpPr>
              <p:cNvPr id="1841" name="Google Shape;1841;p61"/>
              <p:cNvGrpSpPr/>
              <p:nvPr/>
            </p:nvGrpSpPr>
            <p:grpSpPr>
              <a:xfrm>
                <a:off x="2447534" y="2604168"/>
                <a:ext cx="478297" cy="1005636"/>
                <a:chOff x="2447534" y="2604168"/>
                <a:chExt cx="478297" cy="1005636"/>
              </a:xfrm>
            </p:grpSpPr>
            <p:grpSp>
              <p:nvGrpSpPr>
                <p:cNvPr id="1842" name="Google Shape;1842;p61"/>
                <p:cNvGrpSpPr/>
                <p:nvPr/>
              </p:nvGrpSpPr>
              <p:grpSpPr>
                <a:xfrm>
                  <a:off x="2447534" y="2971595"/>
                  <a:ext cx="478297" cy="638209"/>
                  <a:chOff x="2447534" y="3081786"/>
                  <a:chExt cx="478297" cy="638209"/>
                </a:xfrm>
              </p:grpSpPr>
              <p:sp>
                <p:nvSpPr>
                  <p:cNvPr id="1843" name="Google Shape;1843;p61"/>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4" name="Google Shape;1844;p61"/>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61"/>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46" name="Google Shape;1846;p61"/>
                <p:cNvSpPr/>
                <p:nvPr/>
              </p:nvSpPr>
              <p:spPr>
                <a:xfrm>
                  <a:off x="2675601" y="2604168"/>
                  <a:ext cx="17700" cy="37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7" name="Google Shape;1847;p61"/>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19050">
                <a:solidFill>
                  <a:schemeClr val="lt1"/>
                </a:solidFill>
                <a:prstDash val="solid"/>
                <a:round/>
                <a:headEnd len="med" w="med" type="none"/>
                <a:tailEnd len="med" w="med" type="none"/>
              </a:ln>
            </p:spPr>
          </p:sp>
          <p:sp>
            <p:nvSpPr>
              <p:cNvPr id="1848" name="Google Shape;1848;p61"/>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19050">
                <a:solidFill>
                  <a:schemeClr val="lt1"/>
                </a:solidFill>
                <a:prstDash val="solid"/>
                <a:round/>
                <a:headEnd len="med" w="med" type="none"/>
                <a:tailEnd len="med" w="med" type="none"/>
              </a:ln>
            </p:spPr>
          </p:sp>
        </p:grpSp>
      </p:grpSp>
      <p:grpSp>
        <p:nvGrpSpPr>
          <p:cNvPr id="1849" name="Google Shape;1849;p61"/>
          <p:cNvGrpSpPr/>
          <p:nvPr/>
        </p:nvGrpSpPr>
        <p:grpSpPr>
          <a:xfrm>
            <a:off x="7635076" y="24"/>
            <a:ext cx="285882" cy="434231"/>
            <a:chOff x="5194218" y="621823"/>
            <a:chExt cx="522827" cy="794132"/>
          </a:xfrm>
        </p:grpSpPr>
        <p:grpSp>
          <p:nvGrpSpPr>
            <p:cNvPr id="1850" name="Google Shape;1850;p61"/>
            <p:cNvGrpSpPr/>
            <p:nvPr/>
          </p:nvGrpSpPr>
          <p:grpSpPr>
            <a:xfrm>
              <a:off x="5194218" y="893129"/>
              <a:ext cx="522827" cy="522827"/>
              <a:chOff x="764100" y="3623300"/>
              <a:chExt cx="1046700" cy="1046700"/>
            </a:xfrm>
          </p:grpSpPr>
          <p:sp>
            <p:nvSpPr>
              <p:cNvPr id="1851" name="Google Shape;1851;p61"/>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1"/>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61"/>
            <p:cNvGrpSpPr/>
            <p:nvPr/>
          </p:nvGrpSpPr>
          <p:grpSpPr>
            <a:xfrm>
              <a:off x="5371921" y="621823"/>
              <a:ext cx="182209" cy="655932"/>
              <a:chOff x="3305183" y="2722527"/>
              <a:chExt cx="166690" cy="600065"/>
            </a:xfrm>
          </p:grpSpPr>
          <p:grpSp>
            <p:nvGrpSpPr>
              <p:cNvPr id="1854" name="Google Shape;1854;p61"/>
              <p:cNvGrpSpPr/>
              <p:nvPr/>
            </p:nvGrpSpPr>
            <p:grpSpPr>
              <a:xfrm>
                <a:off x="3305183" y="2722527"/>
                <a:ext cx="166690" cy="600065"/>
                <a:chOff x="3305183" y="2722527"/>
                <a:chExt cx="166690" cy="600065"/>
              </a:xfrm>
            </p:grpSpPr>
            <p:grpSp>
              <p:nvGrpSpPr>
                <p:cNvPr id="1855" name="Google Shape;1855;p61"/>
                <p:cNvGrpSpPr/>
                <p:nvPr/>
              </p:nvGrpSpPr>
              <p:grpSpPr>
                <a:xfrm>
                  <a:off x="3305183" y="2971595"/>
                  <a:ext cx="166690" cy="350998"/>
                  <a:chOff x="3305183" y="3146560"/>
                  <a:chExt cx="166690" cy="350998"/>
                </a:xfrm>
              </p:grpSpPr>
              <p:sp>
                <p:nvSpPr>
                  <p:cNvPr id="1856" name="Google Shape;1856;p61"/>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61"/>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8" name="Google Shape;1858;p61"/>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9" name="Google Shape;1859;p61"/>
                <p:cNvSpPr/>
                <p:nvPr/>
              </p:nvSpPr>
              <p:spPr>
                <a:xfrm>
                  <a:off x="3375891" y="2722527"/>
                  <a:ext cx="17700" cy="25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0" name="Google Shape;1860;p61"/>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grpSp>
        <p:nvGrpSpPr>
          <p:cNvPr id="1861" name="Google Shape;1861;p61"/>
          <p:cNvGrpSpPr/>
          <p:nvPr/>
        </p:nvGrpSpPr>
        <p:grpSpPr>
          <a:xfrm>
            <a:off x="5446992" y="42"/>
            <a:ext cx="572336" cy="917921"/>
            <a:chOff x="1192601" y="746213"/>
            <a:chExt cx="1046700" cy="1678715"/>
          </a:xfrm>
        </p:grpSpPr>
        <p:grpSp>
          <p:nvGrpSpPr>
            <p:cNvPr id="1862" name="Google Shape;1862;p61"/>
            <p:cNvGrpSpPr/>
            <p:nvPr/>
          </p:nvGrpSpPr>
          <p:grpSpPr>
            <a:xfrm>
              <a:off x="1192601" y="1378228"/>
              <a:ext cx="1046700" cy="1046700"/>
              <a:chOff x="764100" y="3623300"/>
              <a:chExt cx="1046700" cy="1046700"/>
            </a:xfrm>
          </p:grpSpPr>
          <p:sp>
            <p:nvSpPr>
              <p:cNvPr id="1863" name="Google Shape;1863;p61"/>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1"/>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61"/>
            <p:cNvGrpSpPr/>
            <p:nvPr/>
          </p:nvGrpSpPr>
          <p:grpSpPr>
            <a:xfrm>
              <a:off x="1417979" y="746213"/>
              <a:ext cx="580390" cy="1384973"/>
              <a:chOff x="522260" y="2632808"/>
              <a:chExt cx="530958" cy="1267014"/>
            </a:xfrm>
          </p:grpSpPr>
          <p:grpSp>
            <p:nvGrpSpPr>
              <p:cNvPr id="1866" name="Google Shape;1866;p61"/>
              <p:cNvGrpSpPr/>
              <p:nvPr/>
            </p:nvGrpSpPr>
            <p:grpSpPr>
              <a:xfrm>
                <a:off x="522260" y="2632808"/>
                <a:ext cx="530958" cy="1267014"/>
                <a:chOff x="522260" y="2632808"/>
                <a:chExt cx="530958" cy="1267014"/>
              </a:xfrm>
            </p:grpSpPr>
            <p:grpSp>
              <p:nvGrpSpPr>
                <p:cNvPr id="1867" name="Google Shape;1867;p61"/>
                <p:cNvGrpSpPr/>
                <p:nvPr/>
              </p:nvGrpSpPr>
              <p:grpSpPr>
                <a:xfrm>
                  <a:off x="522260" y="2971595"/>
                  <a:ext cx="530958" cy="928227"/>
                  <a:chOff x="522260" y="2971595"/>
                  <a:chExt cx="530958" cy="928227"/>
                </a:xfrm>
              </p:grpSpPr>
              <p:sp>
                <p:nvSpPr>
                  <p:cNvPr id="1868" name="Google Shape;1868;p61"/>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61"/>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0" name="Google Shape;1870;p61"/>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1" name="Google Shape;1871;p61"/>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72" name="Google Shape;1872;p61"/>
                <p:cNvSpPr/>
                <p:nvPr/>
              </p:nvSpPr>
              <p:spPr>
                <a:xfrm>
                  <a:off x="786932" y="2632808"/>
                  <a:ext cx="17700" cy="34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3" name="Google Shape;1873;p61"/>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19050">
                <a:solidFill>
                  <a:schemeClr val="lt1"/>
                </a:solidFill>
                <a:prstDash val="solid"/>
                <a:round/>
                <a:headEnd len="med" w="med" type="none"/>
                <a:tailEnd len="med" w="med" type="none"/>
              </a:ln>
            </p:spPr>
          </p:sp>
        </p:grpSp>
      </p:grpSp>
      <p:grpSp>
        <p:nvGrpSpPr>
          <p:cNvPr id="1874" name="Google Shape;1874;p61"/>
          <p:cNvGrpSpPr/>
          <p:nvPr/>
        </p:nvGrpSpPr>
        <p:grpSpPr>
          <a:xfrm>
            <a:off x="8081656" y="46"/>
            <a:ext cx="572336" cy="1051386"/>
            <a:chOff x="6010934" y="870580"/>
            <a:chExt cx="1046700" cy="1922797"/>
          </a:xfrm>
        </p:grpSpPr>
        <p:grpSp>
          <p:nvGrpSpPr>
            <p:cNvPr id="1875" name="Google Shape;1875;p61"/>
            <p:cNvGrpSpPr/>
            <p:nvPr/>
          </p:nvGrpSpPr>
          <p:grpSpPr>
            <a:xfrm>
              <a:off x="6010934" y="1746678"/>
              <a:ext cx="1046700" cy="1046700"/>
              <a:chOff x="764100" y="3623300"/>
              <a:chExt cx="1046700" cy="1046700"/>
            </a:xfrm>
          </p:grpSpPr>
          <p:sp>
            <p:nvSpPr>
              <p:cNvPr id="1876" name="Google Shape;1876;p61"/>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1"/>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61"/>
            <p:cNvGrpSpPr/>
            <p:nvPr/>
          </p:nvGrpSpPr>
          <p:grpSpPr>
            <a:xfrm>
              <a:off x="6308747" y="870580"/>
              <a:ext cx="441786" cy="1701306"/>
              <a:chOff x="1121941" y="2406098"/>
              <a:chExt cx="404159" cy="1556405"/>
            </a:xfrm>
          </p:grpSpPr>
          <p:grpSp>
            <p:nvGrpSpPr>
              <p:cNvPr id="1879" name="Google Shape;1879;p61"/>
              <p:cNvGrpSpPr/>
              <p:nvPr/>
            </p:nvGrpSpPr>
            <p:grpSpPr>
              <a:xfrm>
                <a:off x="1121941" y="2406098"/>
                <a:ext cx="404159" cy="1556405"/>
                <a:chOff x="1121941" y="2406098"/>
                <a:chExt cx="404159" cy="1556405"/>
              </a:xfrm>
            </p:grpSpPr>
            <p:grpSp>
              <p:nvGrpSpPr>
                <p:cNvPr id="1880" name="Google Shape;1880;p61"/>
                <p:cNvGrpSpPr/>
                <p:nvPr/>
              </p:nvGrpSpPr>
              <p:grpSpPr>
                <a:xfrm>
                  <a:off x="1121941" y="2971595"/>
                  <a:ext cx="404159" cy="990908"/>
                  <a:chOff x="1121941" y="2969319"/>
                  <a:chExt cx="404159" cy="990908"/>
                </a:xfrm>
              </p:grpSpPr>
              <p:sp>
                <p:nvSpPr>
                  <p:cNvPr id="1881" name="Google Shape;1881;p61"/>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2" name="Google Shape;1882;p61"/>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3" name="Google Shape;1883;p61"/>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4" name="Google Shape;1884;p61"/>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85" name="Google Shape;1885;p61"/>
                <p:cNvSpPr/>
                <p:nvPr/>
              </p:nvSpPr>
              <p:spPr>
                <a:xfrm>
                  <a:off x="1308638" y="2406098"/>
                  <a:ext cx="17700" cy="57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61"/>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19050">
                <a:solidFill>
                  <a:schemeClr val="lt1"/>
                </a:solidFill>
                <a:prstDash val="solid"/>
                <a:round/>
                <a:headEnd len="med" w="med" type="none"/>
                <a:tailEnd len="med" w="med" type="none"/>
              </a:ln>
            </p:spPr>
          </p:sp>
          <p:sp>
            <p:nvSpPr>
              <p:cNvPr id="1887" name="Google Shape;1887;p61"/>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19050">
                <a:solidFill>
                  <a:schemeClr val="lt1"/>
                </a:solidFill>
                <a:prstDash val="solid"/>
                <a:round/>
                <a:headEnd len="med" w="med" type="none"/>
                <a:tailEnd len="med" w="med" type="none"/>
              </a:ln>
            </p:spPr>
          </p:sp>
          <p:sp>
            <p:nvSpPr>
              <p:cNvPr id="1888" name="Google Shape;1888;p61"/>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19050">
                <a:solidFill>
                  <a:schemeClr val="lt1"/>
                </a:solidFill>
                <a:prstDash val="solid"/>
                <a:round/>
                <a:headEnd len="med" w="med" type="none"/>
                <a:tailEnd len="med" w="med" type="none"/>
              </a:ln>
            </p:spPr>
          </p:sp>
          <p:sp>
            <p:nvSpPr>
              <p:cNvPr id="1889" name="Google Shape;1889;p61"/>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19050">
                <a:solidFill>
                  <a:schemeClr val="lt1"/>
                </a:solidFill>
                <a:prstDash val="solid"/>
                <a:round/>
                <a:headEnd len="med" w="med" type="none"/>
                <a:tailEnd len="med" w="med" type="none"/>
              </a:ln>
            </p:spPr>
          </p:sp>
        </p:grpSp>
      </p:grpSp>
      <p:grpSp>
        <p:nvGrpSpPr>
          <p:cNvPr id="1890" name="Google Shape;1890;p61"/>
          <p:cNvGrpSpPr/>
          <p:nvPr/>
        </p:nvGrpSpPr>
        <p:grpSpPr>
          <a:xfrm>
            <a:off x="5189520" y="36"/>
            <a:ext cx="285882" cy="1099601"/>
            <a:chOff x="721731" y="746204"/>
            <a:chExt cx="522827" cy="2010974"/>
          </a:xfrm>
        </p:grpSpPr>
        <p:grpSp>
          <p:nvGrpSpPr>
            <p:cNvPr id="1891" name="Google Shape;1891;p61"/>
            <p:cNvGrpSpPr/>
            <p:nvPr/>
          </p:nvGrpSpPr>
          <p:grpSpPr>
            <a:xfrm>
              <a:off x="721731" y="2234351"/>
              <a:ext cx="522827" cy="522827"/>
              <a:chOff x="764100" y="3623300"/>
              <a:chExt cx="1046700" cy="1046700"/>
            </a:xfrm>
          </p:grpSpPr>
          <p:sp>
            <p:nvSpPr>
              <p:cNvPr id="1892" name="Google Shape;1892;p61"/>
              <p:cNvSpPr/>
              <p:nvPr/>
            </p:nvSpPr>
            <p:spPr>
              <a:xfrm>
                <a:off x="764100" y="3623300"/>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1"/>
              <p:cNvSpPr/>
              <p:nvPr/>
            </p:nvSpPr>
            <p:spPr>
              <a:xfrm>
                <a:off x="922769" y="3781968"/>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61"/>
            <p:cNvGrpSpPr/>
            <p:nvPr/>
          </p:nvGrpSpPr>
          <p:grpSpPr>
            <a:xfrm>
              <a:off x="892053" y="746204"/>
              <a:ext cx="182209" cy="1869993"/>
              <a:chOff x="3305183" y="1611869"/>
              <a:chExt cx="166690" cy="1710724"/>
            </a:xfrm>
          </p:grpSpPr>
          <p:grpSp>
            <p:nvGrpSpPr>
              <p:cNvPr id="1895" name="Google Shape;1895;p61"/>
              <p:cNvGrpSpPr/>
              <p:nvPr/>
            </p:nvGrpSpPr>
            <p:grpSpPr>
              <a:xfrm>
                <a:off x="3305183" y="1611869"/>
                <a:ext cx="166690" cy="1710724"/>
                <a:chOff x="3305183" y="1611869"/>
                <a:chExt cx="166690" cy="1710724"/>
              </a:xfrm>
            </p:grpSpPr>
            <p:grpSp>
              <p:nvGrpSpPr>
                <p:cNvPr id="1896" name="Google Shape;1896;p61"/>
                <p:cNvGrpSpPr/>
                <p:nvPr/>
              </p:nvGrpSpPr>
              <p:grpSpPr>
                <a:xfrm>
                  <a:off x="3305183" y="2971595"/>
                  <a:ext cx="166690" cy="350998"/>
                  <a:chOff x="3305183" y="3146560"/>
                  <a:chExt cx="166690" cy="350998"/>
                </a:xfrm>
              </p:grpSpPr>
              <p:sp>
                <p:nvSpPr>
                  <p:cNvPr id="1897" name="Google Shape;1897;p61"/>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8" name="Google Shape;1898;p61"/>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9" name="Google Shape;1899;p61"/>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00" name="Google Shape;1900;p61"/>
                <p:cNvSpPr/>
                <p:nvPr/>
              </p:nvSpPr>
              <p:spPr>
                <a:xfrm>
                  <a:off x="3375914" y="1611869"/>
                  <a:ext cx="17700" cy="136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1" name="Google Shape;1901;p61"/>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olor background">
  <p:cSld name="BLANK_1_1">
    <p:bg>
      <p:bgPr>
        <a:solidFill>
          <a:schemeClr val="accent2"/>
        </a:solidFill>
      </p:bgPr>
    </p:bg>
    <p:spTree>
      <p:nvGrpSpPr>
        <p:cNvPr id="1902" name="Shape 1902"/>
        <p:cNvGrpSpPr/>
        <p:nvPr/>
      </p:nvGrpSpPr>
      <p:grpSpPr>
        <a:xfrm>
          <a:off x="0" y="0"/>
          <a:ext cx="0" cy="0"/>
          <a:chOff x="0" y="0"/>
          <a:chExt cx="0" cy="0"/>
        </a:xfrm>
      </p:grpSpPr>
      <p:sp>
        <p:nvSpPr>
          <p:cNvPr id="1903" name="Google Shape;1903;p62"/>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1904" name="Google Shape;1904;p62"/>
          <p:cNvGrpSpPr/>
          <p:nvPr/>
        </p:nvGrpSpPr>
        <p:grpSpPr>
          <a:xfrm>
            <a:off x="7374896" y="4521435"/>
            <a:ext cx="230809" cy="243156"/>
            <a:chOff x="3770248" y="2527300"/>
            <a:chExt cx="180404" cy="190055"/>
          </a:xfrm>
        </p:grpSpPr>
        <p:sp>
          <p:nvSpPr>
            <p:cNvPr id="1905" name="Google Shape;1905;p62"/>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6" name="Google Shape;1906;p62"/>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7" name="Google Shape;1907;p62"/>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8" name="Google Shape;1908;p62"/>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9" name="Google Shape;1909;p62"/>
          <p:cNvGrpSpPr/>
          <p:nvPr/>
        </p:nvGrpSpPr>
        <p:grpSpPr>
          <a:xfrm>
            <a:off x="8747492" y="2424502"/>
            <a:ext cx="230809" cy="243156"/>
            <a:chOff x="3770248" y="2527300"/>
            <a:chExt cx="180404" cy="190055"/>
          </a:xfrm>
        </p:grpSpPr>
        <p:sp>
          <p:nvSpPr>
            <p:cNvPr id="1910" name="Google Shape;1910;p62"/>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1" name="Google Shape;1911;p62"/>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2" name="Google Shape;1912;p62"/>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3" name="Google Shape;1913;p62"/>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14" name="Google Shape;1914;p62"/>
          <p:cNvGrpSpPr/>
          <p:nvPr/>
        </p:nvGrpSpPr>
        <p:grpSpPr>
          <a:xfrm rot="5400000">
            <a:off x="8655377" y="3665221"/>
            <a:ext cx="201871" cy="231166"/>
            <a:chOff x="3462796" y="2555878"/>
            <a:chExt cx="157798" cy="180711"/>
          </a:xfrm>
        </p:grpSpPr>
        <p:sp>
          <p:nvSpPr>
            <p:cNvPr id="1915" name="Google Shape;1915;p62"/>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62"/>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7" name="Google Shape;1917;p62"/>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8" name="Google Shape;1918;p62"/>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62"/>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0" name="Google Shape;1920;p62"/>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21" name="Google Shape;1921;p62"/>
          <p:cNvGrpSpPr/>
          <p:nvPr/>
        </p:nvGrpSpPr>
        <p:grpSpPr>
          <a:xfrm rot="-2700000">
            <a:off x="8038130" y="1128089"/>
            <a:ext cx="169840" cy="178926"/>
            <a:chOff x="3770248" y="2527300"/>
            <a:chExt cx="180404" cy="190055"/>
          </a:xfrm>
        </p:grpSpPr>
        <p:sp>
          <p:nvSpPr>
            <p:cNvPr id="1922" name="Google Shape;1922;p62"/>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62"/>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62"/>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62"/>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26" name="Google Shape;1926;p62"/>
          <p:cNvGrpSpPr/>
          <p:nvPr/>
        </p:nvGrpSpPr>
        <p:grpSpPr>
          <a:xfrm>
            <a:off x="6800134" y="23"/>
            <a:ext cx="985363" cy="1665685"/>
            <a:chOff x="2484475" y="1329455"/>
            <a:chExt cx="1046700" cy="1769370"/>
          </a:xfrm>
        </p:grpSpPr>
        <p:sp>
          <p:nvSpPr>
            <p:cNvPr id="1927" name="Google Shape;1927;p62"/>
            <p:cNvSpPr/>
            <p:nvPr/>
          </p:nvSpPr>
          <p:spPr>
            <a:xfrm>
              <a:off x="2484475" y="2052125"/>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2"/>
            <p:cNvSpPr/>
            <p:nvPr/>
          </p:nvSpPr>
          <p:spPr>
            <a:xfrm>
              <a:off x="2643144" y="2210793"/>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9" name="Google Shape;1929;p62"/>
            <p:cNvGrpSpPr/>
            <p:nvPr/>
          </p:nvGrpSpPr>
          <p:grpSpPr>
            <a:xfrm>
              <a:off x="2769703" y="1329455"/>
              <a:ext cx="510180" cy="1483501"/>
              <a:chOff x="1818382" y="2433081"/>
              <a:chExt cx="466728" cy="1357150"/>
            </a:xfrm>
          </p:grpSpPr>
          <p:grpSp>
            <p:nvGrpSpPr>
              <p:cNvPr id="1930" name="Google Shape;1930;p62"/>
              <p:cNvGrpSpPr/>
              <p:nvPr/>
            </p:nvGrpSpPr>
            <p:grpSpPr>
              <a:xfrm>
                <a:off x="1818382" y="2971595"/>
                <a:ext cx="466728" cy="818636"/>
                <a:chOff x="1818382" y="2942618"/>
                <a:chExt cx="466728" cy="818636"/>
              </a:xfrm>
            </p:grpSpPr>
            <p:sp>
              <p:nvSpPr>
                <p:cNvPr id="1931" name="Google Shape;1931;p62"/>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2" name="Google Shape;1932;p62"/>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62"/>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34" name="Google Shape;1934;p62"/>
              <p:cNvSpPr/>
              <p:nvPr/>
            </p:nvSpPr>
            <p:spPr>
              <a:xfrm>
                <a:off x="2046046" y="2433081"/>
                <a:ext cx="17700" cy="54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5" name="Google Shape;1935;p62"/>
          <p:cNvGrpSpPr/>
          <p:nvPr/>
        </p:nvGrpSpPr>
        <p:grpSpPr>
          <a:xfrm>
            <a:off x="8330194" y="1"/>
            <a:ext cx="852241" cy="2239549"/>
            <a:chOff x="3961868" y="-465246"/>
            <a:chExt cx="905291" cy="2378956"/>
          </a:xfrm>
        </p:grpSpPr>
        <p:grpSp>
          <p:nvGrpSpPr>
            <p:cNvPr id="1936" name="Google Shape;1936;p62"/>
            <p:cNvGrpSpPr/>
            <p:nvPr/>
          </p:nvGrpSpPr>
          <p:grpSpPr>
            <a:xfrm>
              <a:off x="3961868" y="1008419"/>
              <a:ext cx="905291" cy="905291"/>
              <a:chOff x="764100" y="3623300"/>
              <a:chExt cx="1046700" cy="1046700"/>
            </a:xfrm>
          </p:grpSpPr>
          <p:sp>
            <p:nvSpPr>
              <p:cNvPr id="1937" name="Google Shape;1937;p62"/>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2"/>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62"/>
            <p:cNvGrpSpPr/>
            <p:nvPr/>
          </p:nvGrpSpPr>
          <p:grpSpPr>
            <a:xfrm>
              <a:off x="4155315" y="-465246"/>
              <a:ext cx="522826" cy="2186340"/>
              <a:chOff x="2447534" y="1609676"/>
              <a:chExt cx="478297" cy="2000128"/>
            </a:xfrm>
          </p:grpSpPr>
          <p:grpSp>
            <p:nvGrpSpPr>
              <p:cNvPr id="1940" name="Google Shape;1940;p62"/>
              <p:cNvGrpSpPr/>
              <p:nvPr/>
            </p:nvGrpSpPr>
            <p:grpSpPr>
              <a:xfrm>
                <a:off x="2447534" y="2971595"/>
                <a:ext cx="478297" cy="638209"/>
                <a:chOff x="2447534" y="3081786"/>
                <a:chExt cx="478297" cy="638209"/>
              </a:xfrm>
            </p:grpSpPr>
            <p:sp>
              <p:nvSpPr>
                <p:cNvPr id="1941" name="Google Shape;1941;p62"/>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62"/>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62"/>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44" name="Google Shape;1944;p62"/>
              <p:cNvSpPr/>
              <p:nvPr/>
            </p:nvSpPr>
            <p:spPr>
              <a:xfrm>
                <a:off x="2675605" y="1609676"/>
                <a:ext cx="17700" cy="136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5" name="Google Shape;1945;p62"/>
          <p:cNvGrpSpPr/>
          <p:nvPr/>
        </p:nvGrpSpPr>
        <p:grpSpPr>
          <a:xfrm>
            <a:off x="7811773" y="19"/>
            <a:ext cx="492189" cy="1147268"/>
            <a:chOff x="5194218" y="197272"/>
            <a:chExt cx="522827" cy="1218683"/>
          </a:xfrm>
        </p:grpSpPr>
        <p:grpSp>
          <p:nvGrpSpPr>
            <p:cNvPr id="1946" name="Google Shape;1946;p62"/>
            <p:cNvGrpSpPr/>
            <p:nvPr/>
          </p:nvGrpSpPr>
          <p:grpSpPr>
            <a:xfrm>
              <a:off x="5194218" y="893129"/>
              <a:ext cx="522827" cy="522827"/>
              <a:chOff x="764100" y="3623300"/>
              <a:chExt cx="1046700" cy="1046700"/>
            </a:xfrm>
          </p:grpSpPr>
          <p:sp>
            <p:nvSpPr>
              <p:cNvPr id="1947" name="Google Shape;1947;p62"/>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2"/>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62"/>
            <p:cNvGrpSpPr/>
            <p:nvPr/>
          </p:nvGrpSpPr>
          <p:grpSpPr>
            <a:xfrm>
              <a:off x="5371921" y="197272"/>
              <a:ext cx="182209" cy="1080483"/>
              <a:chOff x="3305183" y="2334136"/>
              <a:chExt cx="166690" cy="988457"/>
            </a:xfrm>
          </p:grpSpPr>
          <p:grpSp>
            <p:nvGrpSpPr>
              <p:cNvPr id="1950" name="Google Shape;1950;p62"/>
              <p:cNvGrpSpPr/>
              <p:nvPr/>
            </p:nvGrpSpPr>
            <p:grpSpPr>
              <a:xfrm>
                <a:off x="3305183" y="2971595"/>
                <a:ext cx="166690" cy="350998"/>
                <a:chOff x="3305183" y="3146560"/>
                <a:chExt cx="166690" cy="350998"/>
              </a:xfrm>
            </p:grpSpPr>
            <p:sp>
              <p:nvSpPr>
                <p:cNvPr id="1951" name="Google Shape;1951;p62"/>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62"/>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62"/>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54" name="Google Shape;1954;p62"/>
              <p:cNvSpPr/>
              <p:nvPr/>
            </p:nvSpPr>
            <p:spPr>
              <a:xfrm>
                <a:off x="3375892" y="2334136"/>
                <a:ext cx="17700" cy="64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5" name="Google Shape;1955;p62"/>
          <p:cNvGrpSpPr/>
          <p:nvPr/>
        </p:nvGrpSpPr>
        <p:grpSpPr>
          <a:xfrm>
            <a:off x="8018879" y="0"/>
            <a:ext cx="810166" cy="3722093"/>
            <a:chOff x="7824797" y="-929429"/>
            <a:chExt cx="860597" cy="3953785"/>
          </a:xfrm>
        </p:grpSpPr>
        <p:grpSp>
          <p:nvGrpSpPr>
            <p:cNvPr id="1956" name="Google Shape;1956;p62"/>
            <p:cNvGrpSpPr/>
            <p:nvPr/>
          </p:nvGrpSpPr>
          <p:grpSpPr>
            <a:xfrm>
              <a:off x="7824797" y="1891931"/>
              <a:ext cx="860597" cy="1132425"/>
              <a:chOff x="764100" y="3623300"/>
              <a:chExt cx="1046700" cy="1046700"/>
            </a:xfrm>
          </p:grpSpPr>
          <p:sp>
            <p:nvSpPr>
              <p:cNvPr id="1957" name="Google Shape;1957;p62"/>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2"/>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62"/>
            <p:cNvGrpSpPr/>
            <p:nvPr/>
          </p:nvGrpSpPr>
          <p:grpSpPr>
            <a:xfrm>
              <a:off x="8100547" y="-929429"/>
              <a:ext cx="300376" cy="3735115"/>
              <a:chOff x="3792712" y="404687"/>
              <a:chExt cx="274793" cy="3416993"/>
            </a:xfrm>
          </p:grpSpPr>
          <p:grpSp>
            <p:nvGrpSpPr>
              <p:cNvPr id="1960" name="Google Shape;1960;p62"/>
              <p:cNvGrpSpPr/>
              <p:nvPr/>
            </p:nvGrpSpPr>
            <p:grpSpPr>
              <a:xfrm>
                <a:off x="3792712" y="2971595"/>
                <a:ext cx="274793" cy="850085"/>
                <a:chOff x="3792712" y="2879468"/>
                <a:chExt cx="274793" cy="850085"/>
              </a:xfrm>
            </p:grpSpPr>
            <p:sp>
              <p:nvSpPr>
                <p:cNvPr id="1961" name="Google Shape;1961;p62"/>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62"/>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62"/>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64" name="Google Shape;1964;p62"/>
              <p:cNvSpPr/>
              <p:nvPr/>
            </p:nvSpPr>
            <p:spPr>
              <a:xfrm>
                <a:off x="3923177" y="404687"/>
                <a:ext cx="17700" cy="257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5" name="Google Shape;1965;p62"/>
          <p:cNvGrpSpPr/>
          <p:nvPr/>
        </p:nvGrpSpPr>
        <p:grpSpPr>
          <a:xfrm>
            <a:off x="7260997" y="0"/>
            <a:ext cx="985363" cy="4610929"/>
            <a:chOff x="1192601" y="-2473021"/>
            <a:chExt cx="1046700" cy="4897949"/>
          </a:xfrm>
        </p:grpSpPr>
        <p:grpSp>
          <p:nvGrpSpPr>
            <p:cNvPr id="1966" name="Google Shape;1966;p62"/>
            <p:cNvGrpSpPr/>
            <p:nvPr/>
          </p:nvGrpSpPr>
          <p:grpSpPr>
            <a:xfrm>
              <a:off x="1192601" y="1378228"/>
              <a:ext cx="1046700" cy="1046700"/>
              <a:chOff x="764100" y="3623300"/>
              <a:chExt cx="1046700" cy="1046700"/>
            </a:xfrm>
          </p:grpSpPr>
          <p:sp>
            <p:nvSpPr>
              <p:cNvPr id="1967" name="Google Shape;1967;p62"/>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2"/>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62"/>
            <p:cNvGrpSpPr/>
            <p:nvPr/>
          </p:nvGrpSpPr>
          <p:grpSpPr>
            <a:xfrm>
              <a:off x="1417979" y="-2473021"/>
              <a:ext cx="580390" cy="4604206"/>
              <a:chOff x="522260" y="-312241"/>
              <a:chExt cx="530958" cy="4212063"/>
            </a:xfrm>
          </p:grpSpPr>
          <p:grpSp>
            <p:nvGrpSpPr>
              <p:cNvPr id="1970" name="Google Shape;1970;p62"/>
              <p:cNvGrpSpPr/>
              <p:nvPr/>
            </p:nvGrpSpPr>
            <p:grpSpPr>
              <a:xfrm>
                <a:off x="522260" y="2971595"/>
                <a:ext cx="530958" cy="928227"/>
                <a:chOff x="522260" y="2971595"/>
                <a:chExt cx="530958" cy="928227"/>
              </a:xfrm>
            </p:grpSpPr>
            <p:sp>
              <p:nvSpPr>
                <p:cNvPr id="1971" name="Google Shape;1971;p62"/>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62"/>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62"/>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62"/>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75" name="Google Shape;1975;p62"/>
              <p:cNvSpPr/>
              <p:nvPr/>
            </p:nvSpPr>
            <p:spPr>
              <a:xfrm>
                <a:off x="786930" y="-312241"/>
                <a:ext cx="17700" cy="329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6" name="Google Shape;1976;p62"/>
          <p:cNvGrpSpPr/>
          <p:nvPr/>
        </p:nvGrpSpPr>
        <p:grpSpPr>
          <a:xfrm>
            <a:off x="7310064" y="1807216"/>
            <a:ext cx="148551" cy="170121"/>
            <a:chOff x="3462796" y="2555878"/>
            <a:chExt cx="157798" cy="180711"/>
          </a:xfrm>
        </p:grpSpPr>
        <p:sp>
          <p:nvSpPr>
            <p:cNvPr id="1977" name="Google Shape;1977;p62"/>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62"/>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62"/>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0" name="Google Shape;1980;p62"/>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1" name="Google Shape;1981;p62"/>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62"/>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83" name="Google Shape;1983;p62"/>
          <p:cNvGrpSpPr/>
          <p:nvPr/>
        </p:nvGrpSpPr>
        <p:grpSpPr>
          <a:xfrm>
            <a:off x="6425530" y="0"/>
            <a:ext cx="985363" cy="3010692"/>
            <a:chOff x="6010934" y="-404723"/>
            <a:chExt cx="1046700" cy="3198101"/>
          </a:xfrm>
        </p:grpSpPr>
        <p:grpSp>
          <p:nvGrpSpPr>
            <p:cNvPr id="1984" name="Google Shape;1984;p62"/>
            <p:cNvGrpSpPr/>
            <p:nvPr/>
          </p:nvGrpSpPr>
          <p:grpSpPr>
            <a:xfrm>
              <a:off x="6010934" y="1746678"/>
              <a:ext cx="1046700" cy="1046700"/>
              <a:chOff x="764100" y="3623300"/>
              <a:chExt cx="1046700" cy="1046700"/>
            </a:xfrm>
          </p:grpSpPr>
          <p:sp>
            <p:nvSpPr>
              <p:cNvPr id="1985" name="Google Shape;1985;p62"/>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2"/>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62"/>
            <p:cNvGrpSpPr/>
            <p:nvPr/>
          </p:nvGrpSpPr>
          <p:grpSpPr>
            <a:xfrm>
              <a:off x="6308747" y="-404723"/>
              <a:ext cx="441786" cy="2976610"/>
              <a:chOff x="1121941" y="1239413"/>
              <a:chExt cx="404159" cy="2723090"/>
            </a:xfrm>
          </p:grpSpPr>
          <p:sp>
            <p:nvSpPr>
              <p:cNvPr id="1988" name="Google Shape;1988;p62"/>
              <p:cNvSpPr/>
              <p:nvPr/>
            </p:nvSpPr>
            <p:spPr>
              <a:xfrm>
                <a:off x="1308652" y="1239413"/>
                <a:ext cx="17700" cy="173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9" name="Google Shape;1989;p62"/>
              <p:cNvGrpSpPr/>
              <p:nvPr/>
            </p:nvGrpSpPr>
            <p:grpSpPr>
              <a:xfrm>
                <a:off x="1121941" y="2971595"/>
                <a:ext cx="404159" cy="990908"/>
                <a:chOff x="1121941" y="2969319"/>
                <a:chExt cx="404159" cy="990908"/>
              </a:xfrm>
            </p:grpSpPr>
            <p:sp>
              <p:nvSpPr>
                <p:cNvPr id="1990" name="Google Shape;1990;p62"/>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62"/>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62"/>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62"/>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998" name="Shape 1998"/>
        <p:cNvGrpSpPr/>
        <p:nvPr/>
      </p:nvGrpSpPr>
      <p:grpSpPr>
        <a:xfrm>
          <a:off x="0" y="0"/>
          <a:ext cx="0" cy="0"/>
          <a:chOff x="0" y="0"/>
          <a:chExt cx="0" cy="0"/>
        </a:xfrm>
      </p:grpSpPr>
      <p:sp>
        <p:nvSpPr>
          <p:cNvPr id="1999" name="Google Shape;1999;p64"/>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4"/>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txBox="1"/>
          <p:nvPr>
            <p:ph type="ctrTitle"/>
          </p:nvPr>
        </p:nvSpPr>
        <p:spPr>
          <a:xfrm>
            <a:off x="751500" y="751925"/>
            <a:ext cx="3426900" cy="36396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002" name="Google Shape;2002;p64"/>
          <p:cNvSpPr/>
          <p:nvPr/>
        </p:nvSpPr>
        <p:spPr>
          <a:xfrm>
            <a:off x="8392600" y="4392000"/>
            <a:ext cx="751500" cy="751500"/>
          </a:xfrm>
          <a:prstGeom prst="rect">
            <a:avLst/>
          </a:prstGeom>
          <a:solidFill>
            <a:srgbClr val="02102E">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03" name="Shape 2003"/>
        <p:cNvGrpSpPr/>
        <p:nvPr/>
      </p:nvGrpSpPr>
      <p:grpSpPr>
        <a:xfrm>
          <a:off x="0" y="0"/>
          <a:ext cx="0" cy="0"/>
          <a:chOff x="0" y="0"/>
          <a:chExt cx="0" cy="0"/>
        </a:xfrm>
      </p:grpSpPr>
      <p:sp>
        <p:nvSpPr>
          <p:cNvPr id="2004" name="Google Shape;2004;p65"/>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5"/>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5"/>
          <p:cNvSpPr txBox="1"/>
          <p:nvPr>
            <p:ph type="ctrTitle"/>
          </p:nvPr>
        </p:nvSpPr>
        <p:spPr>
          <a:xfrm>
            <a:off x="749500" y="1761875"/>
            <a:ext cx="4350300" cy="11598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007" name="Google Shape;2007;p65"/>
          <p:cNvSpPr txBox="1"/>
          <p:nvPr>
            <p:ph idx="1" type="subTitle"/>
          </p:nvPr>
        </p:nvSpPr>
        <p:spPr>
          <a:xfrm>
            <a:off x="749500" y="3018575"/>
            <a:ext cx="4350300" cy="3630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sp>
        <p:nvSpPr>
          <p:cNvPr id="2008" name="Google Shape;2008;p65"/>
          <p:cNvSpPr/>
          <p:nvPr/>
        </p:nvSpPr>
        <p:spPr>
          <a:xfrm>
            <a:off x="8392600" y="4392000"/>
            <a:ext cx="751500" cy="751500"/>
          </a:xfrm>
          <a:prstGeom prst="rect">
            <a:avLst/>
          </a:prstGeom>
          <a:solidFill>
            <a:srgbClr val="02102E">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5"/>
          <p:cNvSpPr/>
          <p:nvPr/>
        </p:nvSpPr>
        <p:spPr>
          <a:xfrm>
            <a:off x="5690625" y="751550"/>
            <a:ext cx="2702100" cy="3640500"/>
          </a:xfrm>
          <a:prstGeom prst="rect">
            <a:avLst/>
          </a:prstGeom>
          <a:solidFill>
            <a:schemeClr val="dk2"/>
          </a:solidFill>
          <a:ln>
            <a:noFill/>
          </a:ln>
          <a:effectLst>
            <a:outerShdw blurRad="285750" rotWithShape="0" algn="bl" dir="2760000" dist="19050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010" name="Shape 2010"/>
        <p:cNvGrpSpPr/>
        <p:nvPr/>
      </p:nvGrpSpPr>
      <p:grpSpPr>
        <a:xfrm>
          <a:off x="0" y="0"/>
          <a:ext cx="0" cy="0"/>
          <a:chOff x="0" y="0"/>
          <a:chExt cx="0" cy="0"/>
        </a:xfrm>
      </p:grpSpPr>
      <p:sp>
        <p:nvSpPr>
          <p:cNvPr id="2011" name="Google Shape;2011;p66"/>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6"/>
          <p:cNvSpPr/>
          <p:nvPr/>
        </p:nvSpPr>
        <p:spPr>
          <a:xfrm>
            <a:off x="2283500" y="-25"/>
            <a:ext cx="6860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6"/>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6"/>
          <p:cNvSpPr txBox="1"/>
          <p:nvPr>
            <p:ph idx="1" type="body"/>
          </p:nvPr>
        </p:nvSpPr>
        <p:spPr>
          <a:xfrm>
            <a:off x="3035000" y="751500"/>
            <a:ext cx="5357400" cy="3639600"/>
          </a:xfrm>
          <a:prstGeom prst="rect">
            <a:avLst/>
          </a:prstGeom>
        </p:spPr>
        <p:txBody>
          <a:bodyPr anchorCtr="0" anchor="t" bIns="0" lIns="0" spcFirstLastPara="1" rIns="0" wrap="square" tIns="0">
            <a:noAutofit/>
          </a:bodyPr>
          <a:lstStyle>
            <a:lvl1pPr indent="-457200" lvl="0" marL="457200" rtl="0">
              <a:spcBef>
                <a:spcPts val="600"/>
              </a:spcBef>
              <a:spcAft>
                <a:spcPts val="0"/>
              </a:spcAft>
              <a:buSzPts val="3600"/>
              <a:buChar char="▪"/>
              <a:defRPr sz="3600"/>
            </a:lvl1pPr>
            <a:lvl2pPr indent="-457200" lvl="1" marL="914400" rtl="0">
              <a:spcBef>
                <a:spcPts val="0"/>
              </a:spcBef>
              <a:spcAft>
                <a:spcPts val="0"/>
              </a:spcAft>
              <a:buSzPts val="3600"/>
              <a:buChar char="▫"/>
              <a:defRPr sz="3600"/>
            </a:lvl2pPr>
            <a:lvl3pPr indent="-457200" lvl="2" marL="1371600" rtl="0">
              <a:spcBef>
                <a:spcPts val="0"/>
              </a:spcBef>
              <a:spcAft>
                <a:spcPts val="0"/>
              </a:spcAft>
              <a:buSzPts val="3600"/>
              <a:buChar char="▫"/>
              <a:defRPr sz="3600"/>
            </a:lvl3pPr>
            <a:lvl4pPr indent="-457200" lvl="3" marL="1828800" rtl="0">
              <a:spcBef>
                <a:spcPts val="0"/>
              </a:spcBef>
              <a:spcAft>
                <a:spcPts val="0"/>
              </a:spcAft>
              <a:buSzPts val="3600"/>
              <a:buChar char="▫"/>
              <a:defRPr sz="3600"/>
            </a:lvl4pPr>
            <a:lvl5pPr indent="-457200" lvl="4" marL="2286000" rtl="0">
              <a:spcBef>
                <a:spcPts val="0"/>
              </a:spcBef>
              <a:spcAft>
                <a:spcPts val="0"/>
              </a:spcAft>
              <a:buSzPts val="3600"/>
              <a:buChar char="○"/>
              <a:defRPr sz="3600"/>
            </a:lvl5pPr>
            <a:lvl6pPr indent="-457200" lvl="5" marL="2743200" rtl="0">
              <a:spcBef>
                <a:spcPts val="0"/>
              </a:spcBef>
              <a:spcAft>
                <a:spcPts val="0"/>
              </a:spcAft>
              <a:buSzPts val="3600"/>
              <a:buChar char="■"/>
              <a:defRPr sz="3600"/>
            </a:lvl6pPr>
            <a:lvl7pPr indent="-457200" lvl="6" marL="3200400" rtl="0">
              <a:spcBef>
                <a:spcPts val="0"/>
              </a:spcBef>
              <a:spcAft>
                <a:spcPts val="0"/>
              </a:spcAft>
              <a:buSzPts val="3600"/>
              <a:buChar char="●"/>
              <a:defRPr sz="3600"/>
            </a:lvl7pPr>
            <a:lvl8pPr indent="-457200" lvl="7" marL="3657600" rtl="0">
              <a:spcBef>
                <a:spcPts val="0"/>
              </a:spcBef>
              <a:spcAft>
                <a:spcPts val="0"/>
              </a:spcAft>
              <a:buSzPts val="3600"/>
              <a:buChar char="○"/>
              <a:defRPr sz="3600"/>
            </a:lvl8pPr>
            <a:lvl9pPr indent="-457200" lvl="8" marL="4114800" rtl="0">
              <a:spcBef>
                <a:spcPts val="0"/>
              </a:spcBef>
              <a:spcAft>
                <a:spcPts val="0"/>
              </a:spcAft>
              <a:buSzPts val="3600"/>
              <a:buChar char="■"/>
              <a:defRPr sz="3600"/>
            </a:lvl9pPr>
          </a:lstStyle>
          <a:p/>
        </p:txBody>
      </p:sp>
      <p:sp>
        <p:nvSpPr>
          <p:cNvPr id="2015" name="Google Shape;2015;p66"/>
          <p:cNvSpPr txBox="1"/>
          <p:nvPr/>
        </p:nvSpPr>
        <p:spPr>
          <a:xfrm>
            <a:off x="-2000" y="76175"/>
            <a:ext cx="751500" cy="59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7200">
                <a:solidFill>
                  <a:schemeClr val="lt1"/>
                </a:solidFill>
                <a:latin typeface="Fira Sans SemiBold"/>
                <a:ea typeface="Fira Sans SemiBold"/>
                <a:cs typeface="Fira Sans SemiBold"/>
                <a:sym typeface="Fira Sans SemiBold"/>
              </a:rPr>
              <a:t>“</a:t>
            </a:r>
            <a:endParaRPr sz="7200">
              <a:solidFill>
                <a:schemeClr val="lt1"/>
              </a:solidFill>
              <a:latin typeface="Fira Sans SemiBold"/>
              <a:ea typeface="Fira Sans SemiBold"/>
              <a:cs typeface="Fira Sans SemiBold"/>
              <a:sym typeface="Fira Sans SemiBold"/>
            </a:endParaRPr>
          </a:p>
        </p:txBody>
      </p:sp>
      <p:sp>
        <p:nvSpPr>
          <p:cNvPr id="2016" name="Google Shape;2016;p66"/>
          <p:cNvSpPr txBox="1"/>
          <p:nvPr>
            <p:ph idx="12" type="sldNum"/>
          </p:nvPr>
        </p:nvSpPr>
        <p:spPr>
          <a:xfrm>
            <a:off x="8392497" y="4391174"/>
            <a:ext cx="751500" cy="751500"/>
          </a:xfrm>
          <a:prstGeom prst="rect">
            <a:avLst/>
          </a:prstGeom>
          <a:solidFill>
            <a:srgbClr val="02102E">
              <a:alpha val="16200"/>
            </a:srgbClr>
          </a:solidFill>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017" name="Shape 2017"/>
        <p:cNvGrpSpPr/>
        <p:nvPr/>
      </p:nvGrpSpPr>
      <p:grpSpPr>
        <a:xfrm>
          <a:off x="0" y="0"/>
          <a:ext cx="0" cy="0"/>
          <a:chOff x="0" y="0"/>
          <a:chExt cx="0" cy="0"/>
        </a:xfrm>
      </p:grpSpPr>
      <p:sp>
        <p:nvSpPr>
          <p:cNvPr id="2018" name="Google Shape;2018;p67"/>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7"/>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7"/>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7"/>
          <p:cNvSpPr txBox="1"/>
          <p:nvPr>
            <p:ph type="title"/>
          </p:nvPr>
        </p:nvSpPr>
        <p:spPr>
          <a:xfrm>
            <a:off x="751500" y="1217000"/>
            <a:ext cx="4491600" cy="3963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22" name="Google Shape;2022;p67"/>
          <p:cNvSpPr txBox="1"/>
          <p:nvPr>
            <p:ph idx="1" type="body"/>
          </p:nvPr>
        </p:nvSpPr>
        <p:spPr>
          <a:xfrm>
            <a:off x="751500" y="1664175"/>
            <a:ext cx="4491600" cy="2727000"/>
          </a:xfrm>
          <a:prstGeom prst="rect">
            <a:avLst/>
          </a:prstGeom>
        </p:spPr>
        <p:txBody>
          <a:bodyPr anchorCtr="0" anchor="t" bIns="0" lIns="0" spcFirstLastPara="1" rIns="0" wrap="square" tIns="0">
            <a:noAutofit/>
          </a:bodyPr>
          <a:lstStyle>
            <a:lvl1pPr indent="-368300" lvl="0" marL="457200" rtl="0">
              <a:spcBef>
                <a:spcPts val="600"/>
              </a:spcBef>
              <a:spcAft>
                <a:spcPts val="0"/>
              </a:spcAft>
              <a:buSzPts val="22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68300" lvl="3" marL="1828800" rtl="0">
              <a:spcBef>
                <a:spcPts val="0"/>
              </a:spcBef>
              <a:spcAft>
                <a:spcPts val="0"/>
              </a:spcAft>
              <a:buSzPts val="2200"/>
              <a:buChar char="▫"/>
              <a:defRPr/>
            </a:lvl4pPr>
            <a:lvl5pPr indent="-368300" lvl="4" marL="2286000" rtl="0">
              <a:spcBef>
                <a:spcPts val="0"/>
              </a:spcBef>
              <a:spcAft>
                <a:spcPts val="0"/>
              </a:spcAft>
              <a:buSzPts val="2200"/>
              <a:buChar char="○"/>
              <a:defRPr/>
            </a:lvl5pPr>
            <a:lvl6pPr indent="-368300" lvl="5" marL="2743200" rtl="0">
              <a:spcBef>
                <a:spcPts val="0"/>
              </a:spcBef>
              <a:spcAft>
                <a:spcPts val="0"/>
              </a:spcAft>
              <a:buSzPts val="2200"/>
              <a:buChar char="■"/>
              <a:defRPr/>
            </a:lvl6pPr>
            <a:lvl7pPr indent="-368300" lvl="6" marL="3200400" rtl="0">
              <a:spcBef>
                <a:spcPts val="0"/>
              </a:spcBef>
              <a:spcAft>
                <a:spcPts val="0"/>
              </a:spcAft>
              <a:buSzPts val="2200"/>
              <a:buChar char="●"/>
              <a:defRPr/>
            </a:lvl7pPr>
            <a:lvl8pPr indent="-368300" lvl="7" marL="3657600" rtl="0">
              <a:spcBef>
                <a:spcPts val="0"/>
              </a:spcBef>
              <a:spcAft>
                <a:spcPts val="0"/>
              </a:spcAft>
              <a:buSzPts val="2200"/>
              <a:buChar char="○"/>
              <a:defRPr/>
            </a:lvl8pPr>
            <a:lvl9pPr indent="-368300" lvl="8" marL="4114800" rtl="0">
              <a:spcBef>
                <a:spcPts val="0"/>
              </a:spcBef>
              <a:spcAft>
                <a:spcPts val="0"/>
              </a:spcAft>
              <a:buSzPts val="2200"/>
              <a:buChar char="■"/>
              <a:defRPr/>
            </a:lvl9pPr>
          </a:lstStyle>
          <a:p/>
        </p:txBody>
      </p:sp>
      <p:sp>
        <p:nvSpPr>
          <p:cNvPr id="2023" name="Google Shape;2023;p67"/>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024" name="Shape 2024"/>
        <p:cNvGrpSpPr/>
        <p:nvPr/>
      </p:nvGrpSpPr>
      <p:grpSpPr>
        <a:xfrm>
          <a:off x="0" y="0"/>
          <a:ext cx="0" cy="0"/>
          <a:chOff x="0" y="0"/>
          <a:chExt cx="0" cy="0"/>
        </a:xfrm>
      </p:grpSpPr>
      <p:sp>
        <p:nvSpPr>
          <p:cNvPr id="2025" name="Google Shape;2025;p68"/>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8"/>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8"/>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8"/>
          <p:cNvSpPr txBox="1"/>
          <p:nvPr>
            <p:ph type="title"/>
          </p:nvPr>
        </p:nvSpPr>
        <p:spPr>
          <a:xfrm>
            <a:off x="751500" y="1217000"/>
            <a:ext cx="4491600" cy="3963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29" name="Google Shape;2029;p68"/>
          <p:cNvSpPr txBox="1"/>
          <p:nvPr>
            <p:ph idx="1" type="body"/>
          </p:nvPr>
        </p:nvSpPr>
        <p:spPr>
          <a:xfrm>
            <a:off x="751500" y="1664175"/>
            <a:ext cx="2098500" cy="2727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030" name="Google Shape;2030;p68"/>
          <p:cNvSpPr txBox="1"/>
          <p:nvPr>
            <p:ph idx="2" type="body"/>
          </p:nvPr>
        </p:nvSpPr>
        <p:spPr>
          <a:xfrm>
            <a:off x="3144470" y="1664175"/>
            <a:ext cx="2098500" cy="2727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031" name="Google Shape;2031;p68"/>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032" name="Shape 2032"/>
        <p:cNvGrpSpPr/>
        <p:nvPr/>
      </p:nvGrpSpPr>
      <p:grpSpPr>
        <a:xfrm>
          <a:off x="0" y="0"/>
          <a:ext cx="0" cy="0"/>
          <a:chOff x="0" y="0"/>
          <a:chExt cx="0" cy="0"/>
        </a:xfrm>
      </p:grpSpPr>
      <p:sp>
        <p:nvSpPr>
          <p:cNvPr id="2033" name="Google Shape;2033;p69"/>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9"/>
          <p:cNvSpPr/>
          <p:nvPr/>
        </p:nvSpPr>
        <p:spPr>
          <a:xfrm>
            <a:off x="8392600" y="0"/>
            <a:ext cx="751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9"/>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9"/>
          <p:cNvSpPr txBox="1"/>
          <p:nvPr>
            <p:ph type="title"/>
          </p:nvPr>
        </p:nvSpPr>
        <p:spPr>
          <a:xfrm>
            <a:off x="751500" y="1217000"/>
            <a:ext cx="4491600" cy="3963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7" name="Google Shape;2037;p69"/>
          <p:cNvSpPr txBox="1"/>
          <p:nvPr>
            <p:ph idx="1" type="body"/>
          </p:nvPr>
        </p:nvSpPr>
        <p:spPr>
          <a:xfrm>
            <a:off x="751500" y="1664175"/>
            <a:ext cx="2146200" cy="2727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038" name="Google Shape;2038;p69"/>
          <p:cNvSpPr txBox="1"/>
          <p:nvPr>
            <p:ph idx="2" type="body"/>
          </p:nvPr>
        </p:nvSpPr>
        <p:spPr>
          <a:xfrm>
            <a:off x="3123206" y="1664175"/>
            <a:ext cx="2146200" cy="2727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039" name="Google Shape;2039;p69"/>
          <p:cNvSpPr txBox="1"/>
          <p:nvPr>
            <p:ph idx="3" type="body"/>
          </p:nvPr>
        </p:nvSpPr>
        <p:spPr>
          <a:xfrm>
            <a:off x="5494913" y="1664175"/>
            <a:ext cx="2146200" cy="2727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040" name="Google Shape;2040;p69"/>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41" name="Shape 2041"/>
        <p:cNvGrpSpPr/>
        <p:nvPr/>
      </p:nvGrpSpPr>
      <p:grpSpPr>
        <a:xfrm>
          <a:off x="0" y="0"/>
          <a:ext cx="0" cy="0"/>
          <a:chOff x="0" y="0"/>
          <a:chExt cx="0" cy="0"/>
        </a:xfrm>
      </p:grpSpPr>
      <p:sp>
        <p:nvSpPr>
          <p:cNvPr id="2042" name="Google Shape;2042;p70"/>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0"/>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0"/>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0"/>
          <p:cNvSpPr txBox="1"/>
          <p:nvPr>
            <p:ph type="title"/>
          </p:nvPr>
        </p:nvSpPr>
        <p:spPr>
          <a:xfrm>
            <a:off x="751500" y="1217000"/>
            <a:ext cx="4491600" cy="3963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6" name="Google Shape;2046;p70"/>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title only">
  <p:cSld name="TITLE_ONLY_1">
    <p:spTree>
      <p:nvGrpSpPr>
        <p:cNvPr id="2047" name="Shape 2047"/>
        <p:cNvGrpSpPr/>
        <p:nvPr/>
      </p:nvGrpSpPr>
      <p:grpSpPr>
        <a:xfrm>
          <a:off x="0" y="0"/>
          <a:ext cx="0" cy="0"/>
          <a:chOff x="0" y="0"/>
          <a:chExt cx="0" cy="0"/>
        </a:xfrm>
      </p:grpSpPr>
      <p:sp>
        <p:nvSpPr>
          <p:cNvPr id="2048" name="Google Shape;2048;p71"/>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1"/>
          <p:cNvSpPr/>
          <p:nvPr/>
        </p:nvSpPr>
        <p:spPr>
          <a:xfrm>
            <a:off x="8392600" y="0"/>
            <a:ext cx="751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1"/>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1"/>
          <p:cNvSpPr txBox="1"/>
          <p:nvPr>
            <p:ph type="title"/>
          </p:nvPr>
        </p:nvSpPr>
        <p:spPr>
          <a:xfrm>
            <a:off x="987850" y="0"/>
            <a:ext cx="7404600" cy="7515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52" name="Google Shape;2052;p71"/>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053" name="Shape 2053"/>
        <p:cNvGrpSpPr/>
        <p:nvPr/>
      </p:nvGrpSpPr>
      <p:grpSpPr>
        <a:xfrm>
          <a:off x="0" y="0"/>
          <a:ext cx="0" cy="0"/>
          <a:chOff x="0" y="0"/>
          <a:chExt cx="0" cy="0"/>
        </a:xfrm>
      </p:grpSpPr>
      <p:sp>
        <p:nvSpPr>
          <p:cNvPr id="2054" name="Google Shape;2054;p72"/>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2"/>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2"/>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2"/>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058" name="Google Shape;2058;p72"/>
          <p:cNvSpPr/>
          <p:nvPr/>
        </p:nvSpPr>
        <p:spPr>
          <a:xfrm>
            <a:off x="751500" y="751550"/>
            <a:ext cx="7641300" cy="3640500"/>
          </a:xfrm>
          <a:prstGeom prst="rect">
            <a:avLst/>
          </a:prstGeom>
          <a:solidFill>
            <a:schemeClr val="lt1"/>
          </a:solidFill>
          <a:ln>
            <a:noFill/>
          </a:ln>
          <a:effectLst>
            <a:outerShdw blurRad="285750" rotWithShape="0" algn="bl" dir="2760000" dist="19050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59" name="Google Shape;2059;p72"/>
          <p:cNvSpPr txBox="1"/>
          <p:nvPr>
            <p:ph idx="1" type="body"/>
          </p:nvPr>
        </p:nvSpPr>
        <p:spPr>
          <a:xfrm>
            <a:off x="751500" y="4482500"/>
            <a:ext cx="7641300" cy="317700"/>
          </a:xfrm>
          <a:prstGeom prst="rect">
            <a:avLst/>
          </a:prstGeom>
        </p:spPr>
        <p:txBody>
          <a:bodyPr anchorCtr="0" anchor="t" bIns="0" lIns="0" spcFirstLastPara="1" rIns="0" wrap="square" tIns="0">
            <a:noAutofit/>
          </a:bodyPr>
          <a:lstStyle>
            <a:lvl1pPr indent="-228600" lvl="0" marL="457200" rtl="0">
              <a:spcBef>
                <a:spcPts val="0"/>
              </a:spcBef>
              <a:spcAft>
                <a:spcPts val="0"/>
              </a:spcAft>
              <a:buClr>
                <a:schemeClr val="accent6"/>
              </a:buClr>
              <a:buSzPts val="1800"/>
              <a:buNone/>
              <a:defRPr sz="1800">
                <a:solidFill>
                  <a:schemeClr val="accent6"/>
                </a:solidFill>
              </a:defRPr>
            </a:lvl1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0" name="Shape 2060"/>
        <p:cNvGrpSpPr/>
        <p:nvPr/>
      </p:nvGrpSpPr>
      <p:grpSpPr>
        <a:xfrm>
          <a:off x="0" y="0"/>
          <a:ext cx="0" cy="0"/>
          <a:chOff x="0" y="0"/>
          <a:chExt cx="0" cy="0"/>
        </a:xfrm>
      </p:grpSpPr>
      <p:sp>
        <p:nvSpPr>
          <p:cNvPr id="2061" name="Google Shape;2061;p73"/>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3"/>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3"/>
          <p:cNvSpPr/>
          <p:nvPr/>
        </p:nvSpPr>
        <p:spPr>
          <a:xfrm>
            <a:off x="8392600" y="0"/>
            <a:ext cx="751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3"/>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spTree>
      <p:nvGrpSpPr>
        <p:cNvPr id="2065" name="Shape 2065"/>
        <p:cNvGrpSpPr/>
        <p:nvPr/>
      </p:nvGrpSpPr>
      <p:grpSpPr>
        <a:xfrm>
          <a:off x="0" y="0"/>
          <a:ext cx="0" cy="0"/>
          <a:chOff x="0" y="0"/>
          <a:chExt cx="0" cy="0"/>
        </a:xfrm>
      </p:grpSpPr>
      <p:sp>
        <p:nvSpPr>
          <p:cNvPr id="2066" name="Google Shape;2066;p74"/>
          <p:cNvSpPr/>
          <p:nvPr/>
        </p:nvSpPr>
        <p:spPr>
          <a:xfrm>
            <a:off x="0" y="0"/>
            <a:ext cx="9144000" cy="5143500"/>
          </a:xfrm>
          <a:prstGeom prst="frame">
            <a:avLst>
              <a:gd fmla="val 14632" name="adj1"/>
            </a:avLst>
          </a:prstGeom>
          <a:solidFill>
            <a:srgbClr val="02102E">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4"/>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4"/>
          <p:cNvSpPr/>
          <p:nvPr/>
        </p:nvSpPr>
        <p:spPr>
          <a:xfrm>
            <a:off x="8392600" y="0"/>
            <a:ext cx="751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4"/>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2070" name="Google Shape;2070;p74"/>
          <p:cNvGrpSpPr/>
          <p:nvPr/>
        </p:nvGrpSpPr>
        <p:grpSpPr>
          <a:xfrm>
            <a:off x="759900" y="750444"/>
            <a:ext cx="7957877" cy="3965562"/>
            <a:chOff x="342730" y="751500"/>
            <a:chExt cx="7957877" cy="3965562"/>
          </a:xfrm>
        </p:grpSpPr>
        <p:pic>
          <p:nvPicPr>
            <p:cNvPr id="2071" name="Google Shape;2071;p74"/>
            <p:cNvPicPr preferRelativeResize="0"/>
            <p:nvPr/>
          </p:nvPicPr>
          <p:blipFill>
            <a:blip r:embed="rId2">
              <a:alphaModFix amt="35000"/>
            </a:blip>
            <a:stretch>
              <a:fillRect/>
            </a:stretch>
          </p:blipFill>
          <p:spPr>
            <a:xfrm>
              <a:off x="7975557" y="4392012"/>
              <a:ext cx="325050" cy="325050"/>
            </a:xfrm>
            <a:prstGeom prst="rect">
              <a:avLst/>
            </a:prstGeom>
            <a:noFill/>
            <a:ln>
              <a:noFill/>
            </a:ln>
          </p:spPr>
        </p:pic>
        <p:pic>
          <p:nvPicPr>
            <p:cNvPr id="2072" name="Google Shape;2072;p74"/>
            <p:cNvPicPr preferRelativeResize="0"/>
            <p:nvPr/>
          </p:nvPicPr>
          <p:blipFill>
            <a:blip r:embed="rId3">
              <a:alphaModFix amt="35000"/>
            </a:blip>
            <a:stretch>
              <a:fillRect/>
            </a:stretch>
          </p:blipFill>
          <p:spPr>
            <a:xfrm>
              <a:off x="7975558" y="751500"/>
              <a:ext cx="325039" cy="3640500"/>
            </a:xfrm>
            <a:prstGeom prst="rect">
              <a:avLst/>
            </a:prstGeom>
            <a:noFill/>
            <a:ln>
              <a:noFill/>
            </a:ln>
          </p:spPr>
        </p:pic>
        <p:pic>
          <p:nvPicPr>
            <p:cNvPr id="2073" name="Google Shape;2073;p74"/>
            <p:cNvPicPr preferRelativeResize="0"/>
            <p:nvPr/>
          </p:nvPicPr>
          <p:blipFill>
            <a:blip r:embed="rId3">
              <a:alphaModFix amt="35000"/>
            </a:blip>
            <a:stretch>
              <a:fillRect/>
            </a:stretch>
          </p:blipFill>
          <p:spPr>
            <a:xfrm flipH="1" rot="-5400000">
              <a:off x="3996617" y="738119"/>
              <a:ext cx="325050" cy="7632824"/>
            </a:xfrm>
            <a:prstGeom prst="rect">
              <a:avLst/>
            </a:prstGeom>
            <a:noFill/>
            <a:ln>
              <a:noFill/>
            </a:ln>
          </p:spPr>
        </p:pic>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1"/>
            </a:gs>
            <a:gs pos="100000">
              <a:schemeClr val="dk1"/>
            </a:gs>
          </a:gsLst>
          <a:lin ang="0" scaled="0"/>
        </a:gradFill>
      </p:bgPr>
    </p:bg>
    <p:spTree>
      <p:nvGrpSpPr>
        <p:cNvPr id="2078" name="Shape 2078"/>
        <p:cNvGrpSpPr/>
        <p:nvPr/>
      </p:nvGrpSpPr>
      <p:grpSpPr>
        <a:xfrm>
          <a:off x="0" y="0"/>
          <a:ext cx="0" cy="0"/>
          <a:chOff x="0" y="0"/>
          <a:chExt cx="0" cy="0"/>
        </a:xfrm>
      </p:grpSpPr>
      <p:sp>
        <p:nvSpPr>
          <p:cNvPr id="2079" name="Google Shape;2079;p76"/>
          <p:cNvSpPr/>
          <p:nvPr/>
        </p:nvSpPr>
        <p:spPr>
          <a:xfrm>
            <a:off x="4745725" y="0"/>
            <a:ext cx="4406366" cy="5143500"/>
          </a:xfrm>
          <a:custGeom>
            <a:rect b="b" l="l" r="r" t="t"/>
            <a:pathLst>
              <a:path extrusionOk="0" h="6858000" w="6228079">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76"/>
          <p:cNvSpPr/>
          <p:nvPr/>
        </p:nvSpPr>
        <p:spPr>
          <a:xfrm>
            <a:off x="4907910" y="0"/>
            <a:ext cx="4243868" cy="5143500"/>
          </a:xfrm>
          <a:custGeom>
            <a:rect b="b" l="l" r="r" t="t"/>
            <a:pathLst>
              <a:path extrusionOk="0" h="6858000" w="599840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rotWithShape="0" algn="bl" dir="10800000" dist="19050">
              <a:schemeClr val="dk1">
                <a:alpha val="3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76"/>
          <p:cNvSpPr/>
          <p:nvPr/>
        </p:nvSpPr>
        <p:spPr>
          <a:xfrm>
            <a:off x="6451122" y="0"/>
            <a:ext cx="2697686" cy="3605879"/>
          </a:xfrm>
          <a:custGeom>
            <a:rect b="b" l="l" r="r" t="t"/>
            <a:pathLst>
              <a:path extrusionOk="0" h="4807839" w="3812984">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rotWithShape="0" algn="bl" dir="10800000" dist="19050">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76"/>
          <p:cNvSpPr txBox="1"/>
          <p:nvPr>
            <p:ph type="ctrTitle"/>
          </p:nvPr>
        </p:nvSpPr>
        <p:spPr>
          <a:xfrm>
            <a:off x="779100" y="1991825"/>
            <a:ext cx="5577600" cy="1159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4"/>
            </a:gs>
            <a:gs pos="100000">
              <a:schemeClr val="accent2"/>
            </a:gs>
          </a:gsLst>
          <a:lin ang="0" scaled="0"/>
        </a:gradFill>
      </p:bgPr>
    </p:bg>
    <p:spTree>
      <p:nvGrpSpPr>
        <p:cNvPr id="2083" name="Shape 2083"/>
        <p:cNvGrpSpPr/>
        <p:nvPr/>
      </p:nvGrpSpPr>
      <p:grpSpPr>
        <a:xfrm>
          <a:off x="0" y="0"/>
          <a:ext cx="0" cy="0"/>
          <a:chOff x="0" y="0"/>
          <a:chExt cx="0" cy="0"/>
        </a:xfrm>
      </p:grpSpPr>
      <p:sp>
        <p:nvSpPr>
          <p:cNvPr id="2084" name="Google Shape;2084;p77"/>
          <p:cNvSpPr/>
          <p:nvPr/>
        </p:nvSpPr>
        <p:spPr>
          <a:xfrm>
            <a:off x="4745725" y="0"/>
            <a:ext cx="4406366" cy="5143500"/>
          </a:xfrm>
          <a:custGeom>
            <a:rect b="b" l="l" r="r" t="t"/>
            <a:pathLst>
              <a:path extrusionOk="0" h="6858000" w="6228079">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rotWithShape="0" algn="bl" dir="10800000" dist="19050">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5" name="Google Shape;2085;p77"/>
          <p:cNvSpPr/>
          <p:nvPr/>
        </p:nvSpPr>
        <p:spPr>
          <a:xfrm>
            <a:off x="4907910" y="0"/>
            <a:ext cx="4243868" cy="5143500"/>
          </a:xfrm>
          <a:custGeom>
            <a:rect b="b" l="l" r="r" t="t"/>
            <a:pathLst>
              <a:path extrusionOk="0" h="6858000" w="599840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rotWithShape="0" algn="bl" dir="10800000" dist="19050">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6" name="Google Shape;2086;p77"/>
          <p:cNvSpPr/>
          <p:nvPr/>
        </p:nvSpPr>
        <p:spPr>
          <a:xfrm>
            <a:off x="6451122" y="0"/>
            <a:ext cx="2697686" cy="3605879"/>
          </a:xfrm>
          <a:custGeom>
            <a:rect b="b" l="l" r="r" t="t"/>
            <a:pathLst>
              <a:path extrusionOk="0" h="4807839" w="3812984">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rotWithShape="0" algn="bl" dir="10800000" dist="19050">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77"/>
          <p:cNvSpPr txBox="1"/>
          <p:nvPr>
            <p:ph type="ctrTitle"/>
          </p:nvPr>
        </p:nvSpPr>
        <p:spPr>
          <a:xfrm>
            <a:off x="779100" y="1984688"/>
            <a:ext cx="5040600" cy="6321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p:txBody>
      </p:sp>
      <p:sp>
        <p:nvSpPr>
          <p:cNvPr id="2088" name="Google Shape;2088;p77"/>
          <p:cNvSpPr txBox="1"/>
          <p:nvPr>
            <p:ph idx="1" type="subTitle"/>
          </p:nvPr>
        </p:nvSpPr>
        <p:spPr>
          <a:xfrm>
            <a:off x="779100" y="2713913"/>
            <a:ext cx="5040600" cy="4449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089" name="Shape 2089"/>
        <p:cNvGrpSpPr/>
        <p:nvPr/>
      </p:nvGrpSpPr>
      <p:grpSpPr>
        <a:xfrm>
          <a:off x="0" y="0"/>
          <a:ext cx="0" cy="0"/>
          <a:chOff x="0" y="0"/>
          <a:chExt cx="0" cy="0"/>
        </a:xfrm>
      </p:grpSpPr>
      <p:sp>
        <p:nvSpPr>
          <p:cNvPr id="2090" name="Google Shape;2090;p78"/>
          <p:cNvSpPr txBox="1"/>
          <p:nvPr>
            <p:ph idx="1" type="body"/>
          </p:nvPr>
        </p:nvSpPr>
        <p:spPr>
          <a:xfrm>
            <a:off x="1777400" y="2161800"/>
            <a:ext cx="5589300" cy="819900"/>
          </a:xfrm>
          <a:prstGeom prst="rect">
            <a:avLst/>
          </a:prstGeom>
        </p:spPr>
        <p:txBody>
          <a:bodyPr anchorCtr="0" anchor="ctr" bIns="0" lIns="0" spcFirstLastPara="1" rIns="0" wrap="square" tIns="0">
            <a:noAutofit/>
          </a:bodyPr>
          <a:lstStyle>
            <a:lvl1pPr indent="-406400" lvl="0" marL="457200" rtl="0" algn="ctr">
              <a:spcBef>
                <a:spcPts val="0"/>
              </a:spcBef>
              <a:spcAft>
                <a:spcPts val="0"/>
              </a:spcAft>
              <a:buSzPts val="2800"/>
              <a:buFont typeface="Fira Sans Medium"/>
              <a:buChar char="●"/>
              <a:defRPr sz="2800">
                <a:latin typeface="Fira Sans Medium"/>
                <a:ea typeface="Fira Sans Medium"/>
                <a:cs typeface="Fira Sans Medium"/>
                <a:sym typeface="Fira Sans Medium"/>
              </a:defRPr>
            </a:lvl1pPr>
            <a:lvl2pPr indent="-406400" lvl="1" marL="9144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2pPr>
            <a:lvl3pPr indent="-406400" lvl="2" marL="13716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3pPr>
            <a:lvl4pPr indent="-406400" lvl="3" marL="18288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4pPr>
            <a:lvl5pPr indent="-406400" lvl="4" marL="22860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5pPr>
            <a:lvl6pPr indent="-406400" lvl="5" marL="27432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6pPr>
            <a:lvl7pPr indent="-406400" lvl="6" marL="32004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7pPr>
            <a:lvl8pPr indent="-406400" lvl="7" marL="36576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8pPr>
            <a:lvl9pPr indent="-406400" lvl="8" marL="4114800" rtl="0" algn="ctr">
              <a:spcBef>
                <a:spcPts val="800"/>
              </a:spcBef>
              <a:spcAft>
                <a:spcPts val="800"/>
              </a:spcAft>
              <a:buSzPts val="2800"/>
              <a:buFont typeface="Fira Sans Medium"/>
              <a:buChar char="■"/>
              <a:defRPr sz="2800">
                <a:latin typeface="Fira Sans Medium"/>
                <a:ea typeface="Fira Sans Medium"/>
                <a:cs typeface="Fira Sans Medium"/>
                <a:sym typeface="Fira Sans Medium"/>
              </a:defRPr>
            </a:lvl9pPr>
          </a:lstStyle>
          <a:p/>
        </p:txBody>
      </p:sp>
      <p:sp>
        <p:nvSpPr>
          <p:cNvPr id="2091" name="Google Shape;2091;p78"/>
          <p:cNvSpPr txBox="1"/>
          <p:nvPr/>
        </p:nvSpPr>
        <p:spPr>
          <a:xfrm>
            <a:off x="3593400" y="286244"/>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600">
                <a:solidFill>
                  <a:schemeClr val="accent3"/>
                </a:solidFill>
                <a:latin typeface="Fira Sans"/>
                <a:ea typeface="Fira Sans"/>
                <a:cs typeface="Fira Sans"/>
                <a:sym typeface="Fira Sans"/>
              </a:rPr>
              <a:t>“</a:t>
            </a:r>
            <a:endParaRPr sz="9600">
              <a:solidFill>
                <a:schemeClr val="accent3"/>
              </a:solidFill>
              <a:latin typeface="Fira Sans"/>
              <a:ea typeface="Fira Sans"/>
              <a:cs typeface="Fira Sans"/>
              <a:sym typeface="Fira Sans"/>
            </a:endParaRPr>
          </a:p>
        </p:txBody>
      </p:sp>
      <p:sp>
        <p:nvSpPr>
          <p:cNvPr id="2092" name="Google Shape;2092;p7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93" name="Google Shape;2093;p78"/>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94" name="Google Shape;2094;p78"/>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95" name="Google Shape;2095;p78"/>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96" name="Google Shape;2096;p78"/>
          <p:cNvSpPr/>
          <p:nvPr/>
        </p:nvSpPr>
        <p:spPr>
          <a:xfrm rot="10800000">
            <a:off x="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97" name="Google Shape;2097;p78"/>
          <p:cNvSpPr/>
          <p:nvPr/>
        </p:nvSpPr>
        <p:spPr>
          <a:xfrm rot="10800000">
            <a:off x="7"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98" name="Google Shape;2098;p78"/>
          <p:cNvSpPr/>
          <p:nvPr/>
        </p:nvSpPr>
        <p:spPr>
          <a:xfrm rot="10800000">
            <a:off x="9" y="3749421"/>
            <a:ext cx="1378553"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099" name="Shape 2099"/>
        <p:cNvGrpSpPr/>
        <p:nvPr/>
      </p:nvGrpSpPr>
      <p:grpSpPr>
        <a:xfrm>
          <a:off x="0" y="0"/>
          <a:ext cx="0" cy="0"/>
          <a:chOff x="0" y="0"/>
          <a:chExt cx="0" cy="0"/>
        </a:xfrm>
      </p:grpSpPr>
      <p:sp>
        <p:nvSpPr>
          <p:cNvPr id="2100" name="Google Shape;2100;p79"/>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1" name="Google Shape;2101;p79"/>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2" name="Google Shape;2102;p79"/>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3" name="Google Shape;2103;p79"/>
          <p:cNvSpPr txBox="1"/>
          <p:nvPr>
            <p:ph type="title"/>
          </p:nvPr>
        </p:nvSpPr>
        <p:spPr>
          <a:xfrm>
            <a:off x="779100" y="836000"/>
            <a:ext cx="69621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04" name="Google Shape;2104;p79"/>
          <p:cNvSpPr txBox="1"/>
          <p:nvPr>
            <p:ph idx="1" type="body"/>
          </p:nvPr>
        </p:nvSpPr>
        <p:spPr>
          <a:xfrm>
            <a:off x="779100" y="1492425"/>
            <a:ext cx="6962100" cy="28953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2105" name="Google Shape;2105;p7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106" name="Shape 2106"/>
        <p:cNvGrpSpPr/>
        <p:nvPr/>
      </p:nvGrpSpPr>
      <p:grpSpPr>
        <a:xfrm>
          <a:off x="0" y="0"/>
          <a:ext cx="0" cy="0"/>
          <a:chOff x="0" y="0"/>
          <a:chExt cx="0" cy="0"/>
        </a:xfrm>
      </p:grpSpPr>
      <p:sp>
        <p:nvSpPr>
          <p:cNvPr id="2107" name="Google Shape;2107;p80"/>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8" name="Google Shape;2108;p80"/>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9" name="Google Shape;2109;p80"/>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10" name="Google Shape;2110;p80"/>
          <p:cNvSpPr txBox="1"/>
          <p:nvPr>
            <p:ph type="title"/>
          </p:nvPr>
        </p:nvSpPr>
        <p:spPr>
          <a:xfrm>
            <a:off x="779100" y="836000"/>
            <a:ext cx="69621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11" name="Google Shape;2111;p80"/>
          <p:cNvSpPr txBox="1"/>
          <p:nvPr>
            <p:ph idx="1" type="body"/>
          </p:nvPr>
        </p:nvSpPr>
        <p:spPr>
          <a:xfrm>
            <a:off x="779100" y="1492425"/>
            <a:ext cx="3252900" cy="29217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112" name="Google Shape;2112;p80"/>
          <p:cNvSpPr txBox="1"/>
          <p:nvPr>
            <p:ph idx="2" type="body"/>
          </p:nvPr>
        </p:nvSpPr>
        <p:spPr>
          <a:xfrm>
            <a:off x="4488203" y="1492425"/>
            <a:ext cx="3252900" cy="29217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113" name="Google Shape;2113;p8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114" name="Shape 2114"/>
        <p:cNvGrpSpPr/>
        <p:nvPr/>
      </p:nvGrpSpPr>
      <p:grpSpPr>
        <a:xfrm>
          <a:off x="0" y="0"/>
          <a:ext cx="0" cy="0"/>
          <a:chOff x="0" y="0"/>
          <a:chExt cx="0" cy="0"/>
        </a:xfrm>
      </p:grpSpPr>
      <p:sp>
        <p:nvSpPr>
          <p:cNvPr id="2115" name="Google Shape;2115;p81"/>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16" name="Google Shape;2116;p81"/>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17" name="Google Shape;2117;p81"/>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18" name="Google Shape;2118;p81"/>
          <p:cNvSpPr txBox="1"/>
          <p:nvPr>
            <p:ph type="title"/>
          </p:nvPr>
        </p:nvSpPr>
        <p:spPr>
          <a:xfrm>
            <a:off x="779100" y="836000"/>
            <a:ext cx="69621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19" name="Google Shape;2119;p81"/>
          <p:cNvSpPr txBox="1"/>
          <p:nvPr>
            <p:ph idx="1" type="body"/>
          </p:nvPr>
        </p:nvSpPr>
        <p:spPr>
          <a:xfrm>
            <a:off x="779100" y="1492425"/>
            <a:ext cx="2168700" cy="2969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20" name="Google Shape;2120;p81"/>
          <p:cNvSpPr txBox="1"/>
          <p:nvPr>
            <p:ph idx="2" type="body"/>
          </p:nvPr>
        </p:nvSpPr>
        <p:spPr>
          <a:xfrm>
            <a:off x="3175738" y="1492425"/>
            <a:ext cx="2168700" cy="2969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21" name="Google Shape;2121;p81"/>
          <p:cNvSpPr txBox="1"/>
          <p:nvPr>
            <p:ph idx="3" type="body"/>
          </p:nvPr>
        </p:nvSpPr>
        <p:spPr>
          <a:xfrm>
            <a:off x="5572375" y="1492425"/>
            <a:ext cx="2168700" cy="2969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22" name="Google Shape;2122;p8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23" name="Shape 2123"/>
        <p:cNvGrpSpPr/>
        <p:nvPr/>
      </p:nvGrpSpPr>
      <p:grpSpPr>
        <a:xfrm>
          <a:off x="0" y="0"/>
          <a:ext cx="0" cy="0"/>
          <a:chOff x="0" y="0"/>
          <a:chExt cx="0" cy="0"/>
        </a:xfrm>
      </p:grpSpPr>
      <p:sp>
        <p:nvSpPr>
          <p:cNvPr id="2124" name="Google Shape;2124;p82"/>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5" name="Google Shape;2125;p82"/>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6" name="Google Shape;2126;p82"/>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7" name="Google Shape;2127;p82"/>
          <p:cNvSpPr txBox="1"/>
          <p:nvPr>
            <p:ph type="title"/>
          </p:nvPr>
        </p:nvSpPr>
        <p:spPr>
          <a:xfrm>
            <a:off x="779100" y="836000"/>
            <a:ext cx="69621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28" name="Google Shape;2128;p8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29" name="Shape 2129"/>
        <p:cNvGrpSpPr/>
        <p:nvPr/>
      </p:nvGrpSpPr>
      <p:grpSpPr>
        <a:xfrm>
          <a:off x="0" y="0"/>
          <a:ext cx="0" cy="0"/>
          <a:chOff x="0" y="0"/>
          <a:chExt cx="0" cy="0"/>
        </a:xfrm>
      </p:grpSpPr>
      <p:sp>
        <p:nvSpPr>
          <p:cNvPr id="2130" name="Google Shape;2130;p83"/>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1" name="Google Shape;2131;p83"/>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2" name="Google Shape;2132;p83"/>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3" name="Google Shape;2133;p83"/>
          <p:cNvSpPr txBox="1"/>
          <p:nvPr>
            <p:ph idx="1" type="body"/>
          </p:nvPr>
        </p:nvSpPr>
        <p:spPr>
          <a:xfrm>
            <a:off x="779100" y="4406300"/>
            <a:ext cx="6477600" cy="5196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2134" name="Google Shape;2134;p8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135" name="Shape 2135"/>
        <p:cNvGrpSpPr/>
        <p:nvPr/>
      </p:nvGrpSpPr>
      <p:grpSpPr>
        <a:xfrm>
          <a:off x="0" y="0"/>
          <a:ext cx="0" cy="0"/>
          <a:chOff x="0" y="0"/>
          <a:chExt cx="0" cy="0"/>
        </a:xfrm>
      </p:grpSpPr>
      <p:sp>
        <p:nvSpPr>
          <p:cNvPr id="2136" name="Google Shape;2136;p84"/>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7" name="Google Shape;2137;p84"/>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8" name="Google Shape;2138;p84"/>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9" name="Google Shape;2139;p8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40" name="Google Shape;2140;p84"/>
          <p:cNvSpPr/>
          <p:nvPr/>
        </p:nvSpPr>
        <p:spPr>
          <a:xfrm rot="10800000">
            <a:off x="9" y="3749421"/>
            <a:ext cx="1378553"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
    <p:bg>
      <p:bgPr>
        <a:gradFill>
          <a:gsLst>
            <a:gs pos="0">
              <a:schemeClr val="accent2"/>
            </a:gs>
            <a:gs pos="72000">
              <a:schemeClr val="accent3"/>
            </a:gs>
            <a:gs pos="100000">
              <a:schemeClr val="accent3"/>
            </a:gs>
          </a:gsLst>
          <a:lin ang="5400700" scaled="0"/>
        </a:gradFill>
      </p:bgPr>
    </p:bg>
    <p:spTree>
      <p:nvGrpSpPr>
        <p:cNvPr id="2141" name="Shape 2141"/>
        <p:cNvGrpSpPr/>
        <p:nvPr/>
      </p:nvGrpSpPr>
      <p:grpSpPr>
        <a:xfrm>
          <a:off x="0" y="0"/>
          <a:ext cx="0" cy="0"/>
          <a:chOff x="0" y="0"/>
          <a:chExt cx="0" cy="0"/>
        </a:xfrm>
      </p:grpSpPr>
      <p:sp>
        <p:nvSpPr>
          <p:cNvPr id="2142" name="Google Shape;2142;p8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43" name="Google Shape;2143;p85"/>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44" name="Google Shape;2144;p85"/>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45" name="Google Shape;2145;p85"/>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46" name="Google Shape;2146;p85"/>
          <p:cNvSpPr/>
          <p:nvPr/>
        </p:nvSpPr>
        <p:spPr>
          <a:xfrm rot="10800000">
            <a:off x="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47" name="Google Shape;2147;p85"/>
          <p:cNvSpPr/>
          <p:nvPr/>
        </p:nvSpPr>
        <p:spPr>
          <a:xfrm rot="10800000">
            <a:off x="7"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48" name="Google Shape;2148;p85"/>
          <p:cNvSpPr/>
          <p:nvPr/>
        </p:nvSpPr>
        <p:spPr>
          <a:xfrm rot="10800000">
            <a:off x="9" y="3749421"/>
            <a:ext cx="1378553"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2153" name="Shape 2153"/>
        <p:cNvGrpSpPr/>
        <p:nvPr/>
      </p:nvGrpSpPr>
      <p:grpSpPr>
        <a:xfrm>
          <a:off x="0" y="0"/>
          <a:ext cx="0" cy="0"/>
          <a:chOff x="0" y="0"/>
          <a:chExt cx="0" cy="0"/>
        </a:xfrm>
      </p:grpSpPr>
      <p:pic>
        <p:nvPicPr>
          <p:cNvPr descr="paint_transparent1.png" id="2154" name="Google Shape;2154;p87"/>
          <p:cNvPicPr preferRelativeResize="0"/>
          <p:nvPr/>
        </p:nvPicPr>
        <p:blipFill rotWithShape="1">
          <a:blip r:embed="rId3">
            <a:alphaModFix/>
          </a:blip>
          <a:srcRect b="0" l="55211" r="0" t="0"/>
          <a:stretch/>
        </p:blipFill>
        <p:spPr>
          <a:xfrm>
            <a:off x="1" y="0"/>
            <a:ext cx="4095677" cy="5143500"/>
          </a:xfrm>
          <a:prstGeom prst="rect">
            <a:avLst/>
          </a:prstGeom>
          <a:noFill/>
          <a:ln>
            <a:noFill/>
          </a:ln>
        </p:spPr>
      </p:pic>
      <p:sp>
        <p:nvSpPr>
          <p:cNvPr id="2155" name="Google Shape;2155;p87"/>
          <p:cNvSpPr txBox="1"/>
          <p:nvPr>
            <p:ph type="ctrTitle"/>
          </p:nvPr>
        </p:nvSpPr>
        <p:spPr>
          <a:xfrm>
            <a:off x="3208125" y="3287225"/>
            <a:ext cx="52503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156" name="Shape 2156"/>
        <p:cNvGrpSpPr/>
        <p:nvPr/>
      </p:nvGrpSpPr>
      <p:grpSpPr>
        <a:xfrm>
          <a:off x="0" y="0"/>
          <a:ext cx="0" cy="0"/>
          <a:chOff x="0" y="0"/>
          <a:chExt cx="0" cy="0"/>
        </a:xfrm>
      </p:grpSpPr>
      <p:pic>
        <p:nvPicPr>
          <p:cNvPr descr="paint_transparent4.png" id="2157" name="Google Shape;2157;p88"/>
          <p:cNvPicPr preferRelativeResize="0"/>
          <p:nvPr/>
        </p:nvPicPr>
        <p:blipFill rotWithShape="1">
          <a:blip r:embed="rId3">
            <a:alphaModFix/>
          </a:blip>
          <a:srcRect b="0" l="0" r="49954" t="0"/>
          <a:stretch/>
        </p:blipFill>
        <p:spPr>
          <a:xfrm>
            <a:off x="4567925" y="0"/>
            <a:ext cx="4576075" cy="5143524"/>
          </a:xfrm>
          <a:prstGeom prst="rect">
            <a:avLst/>
          </a:prstGeom>
          <a:noFill/>
          <a:ln>
            <a:noFill/>
          </a:ln>
        </p:spPr>
      </p:pic>
      <p:sp>
        <p:nvSpPr>
          <p:cNvPr id="2158" name="Google Shape;2158;p88"/>
          <p:cNvSpPr/>
          <p:nvPr/>
        </p:nvSpPr>
        <p:spPr>
          <a:xfrm>
            <a:off x="0" y="-150"/>
            <a:ext cx="5300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8"/>
          <p:cNvSpPr txBox="1"/>
          <p:nvPr>
            <p:ph type="ctrTitle"/>
          </p:nvPr>
        </p:nvSpPr>
        <p:spPr>
          <a:xfrm>
            <a:off x="685800" y="2878750"/>
            <a:ext cx="39147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60" name="Google Shape;2160;p88"/>
          <p:cNvSpPr txBox="1"/>
          <p:nvPr>
            <p:ph idx="1" type="subTitle"/>
          </p:nvPr>
        </p:nvSpPr>
        <p:spPr>
          <a:xfrm>
            <a:off x="685800" y="3983054"/>
            <a:ext cx="39147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161" name="Shape 2161"/>
        <p:cNvGrpSpPr/>
        <p:nvPr/>
      </p:nvGrpSpPr>
      <p:grpSpPr>
        <a:xfrm>
          <a:off x="0" y="0"/>
          <a:ext cx="0" cy="0"/>
          <a:chOff x="0" y="0"/>
          <a:chExt cx="0" cy="0"/>
        </a:xfrm>
      </p:grpSpPr>
      <p:pic>
        <p:nvPicPr>
          <p:cNvPr descr="paint_transparent4.png" id="2162" name="Google Shape;2162;p89"/>
          <p:cNvPicPr preferRelativeResize="0"/>
          <p:nvPr/>
        </p:nvPicPr>
        <p:blipFill>
          <a:blip r:embed="rId3">
            <a:alphaModFix/>
          </a:blip>
          <a:stretch>
            <a:fillRect/>
          </a:stretch>
        </p:blipFill>
        <p:spPr>
          <a:xfrm>
            <a:off x="0" y="-12"/>
            <a:ext cx="9144000" cy="5143513"/>
          </a:xfrm>
          <a:prstGeom prst="rect">
            <a:avLst/>
          </a:prstGeom>
          <a:noFill/>
          <a:ln>
            <a:noFill/>
          </a:ln>
        </p:spPr>
      </p:pic>
      <p:sp>
        <p:nvSpPr>
          <p:cNvPr id="2163" name="Google Shape;2163;p89"/>
          <p:cNvSpPr txBox="1"/>
          <p:nvPr>
            <p:ph idx="1" type="body"/>
          </p:nvPr>
        </p:nvSpPr>
        <p:spPr>
          <a:xfrm>
            <a:off x="2483350" y="836125"/>
            <a:ext cx="4177200" cy="34713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Clr>
                <a:srgbClr val="FFFFFF"/>
              </a:buClr>
              <a:buSzPts val="2400"/>
              <a:buChar char="×"/>
              <a:defRPr i="1" sz="2400">
                <a:solidFill>
                  <a:srgbClr val="FFFFFF"/>
                </a:solidFill>
              </a:defRPr>
            </a:lvl1pPr>
            <a:lvl2pPr indent="-381000" lvl="1" marL="914400" rtl="0" algn="ctr">
              <a:spcBef>
                <a:spcPts val="0"/>
              </a:spcBef>
              <a:spcAft>
                <a:spcPts val="0"/>
              </a:spcAft>
              <a:buClr>
                <a:srgbClr val="FFFFFF"/>
              </a:buClr>
              <a:buSzPts val="2400"/>
              <a:buChar char="×"/>
              <a:defRPr i="1" sz="2400">
                <a:solidFill>
                  <a:srgbClr val="FFFFFF"/>
                </a:solidFill>
              </a:defRPr>
            </a:lvl2pPr>
            <a:lvl3pPr indent="-381000" lvl="2" marL="1371600" rtl="0" algn="ctr">
              <a:spcBef>
                <a:spcPts val="0"/>
              </a:spcBef>
              <a:spcAft>
                <a:spcPts val="0"/>
              </a:spcAft>
              <a:buClr>
                <a:srgbClr val="FFFFFF"/>
              </a:buClr>
              <a:buSzPts val="2400"/>
              <a:buChar char="×"/>
              <a:defRPr i="1" sz="2400">
                <a:solidFill>
                  <a:srgbClr val="FFFFFF"/>
                </a:solidFill>
              </a:defRPr>
            </a:lvl3pPr>
            <a:lvl4pPr indent="-381000" lvl="3" marL="1828800" rtl="0" algn="ctr">
              <a:spcBef>
                <a:spcPts val="0"/>
              </a:spcBef>
              <a:spcAft>
                <a:spcPts val="0"/>
              </a:spcAft>
              <a:buClr>
                <a:srgbClr val="FFFFFF"/>
              </a:buClr>
              <a:buSzPts val="2400"/>
              <a:buChar char="×"/>
              <a:defRPr i="1" sz="2400">
                <a:solidFill>
                  <a:srgbClr val="FFFFFF"/>
                </a:solidFill>
              </a:defRPr>
            </a:lvl4pPr>
            <a:lvl5pPr indent="-381000" lvl="4" marL="2286000" rtl="0" algn="ctr">
              <a:spcBef>
                <a:spcPts val="0"/>
              </a:spcBef>
              <a:spcAft>
                <a:spcPts val="0"/>
              </a:spcAft>
              <a:buClr>
                <a:srgbClr val="FFFFFF"/>
              </a:buClr>
              <a:buSzPts val="2400"/>
              <a:buChar char="○"/>
              <a:defRPr i="1" sz="2400">
                <a:solidFill>
                  <a:srgbClr val="FFFFFF"/>
                </a:solidFill>
              </a:defRPr>
            </a:lvl5pPr>
            <a:lvl6pPr indent="-381000" lvl="5" marL="2743200" rtl="0" algn="ctr">
              <a:spcBef>
                <a:spcPts val="0"/>
              </a:spcBef>
              <a:spcAft>
                <a:spcPts val="0"/>
              </a:spcAft>
              <a:buClr>
                <a:srgbClr val="FFFFFF"/>
              </a:buClr>
              <a:buSzPts val="2400"/>
              <a:buChar char="■"/>
              <a:defRPr i="1" sz="2400">
                <a:solidFill>
                  <a:srgbClr val="FFFFFF"/>
                </a:solidFill>
              </a:defRPr>
            </a:lvl6pPr>
            <a:lvl7pPr indent="-381000" lvl="6" marL="3200400" rtl="0" algn="ctr">
              <a:spcBef>
                <a:spcPts val="0"/>
              </a:spcBef>
              <a:spcAft>
                <a:spcPts val="0"/>
              </a:spcAft>
              <a:buClr>
                <a:srgbClr val="FFFFFF"/>
              </a:buClr>
              <a:buSzPts val="2400"/>
              <a:buChar char="●"/>
              <a:defRPr i="1" sz="2400">
                <a:solidFill>
                  <a:srgbClr val="FFFFFF"/>
                </a:solidFill>
              </a:defRPr>
            </a:lvl7pPr>
            <a:lvl8pPr indent="-381000" lvl="7" marL="3657600" rtl="0" algn="ctr">
              <a:spcBef>
                <a:spcPts val="0"/>
              </a:spcBef>
              <a:spcAft>
                <a:spcPts val="0"/>
              </a:spcAft>
              <a:buClr>
                <a:srgbClr val="FFFFFF"/>
              </a:buClr>
              <a:buSzPts val="2400"/>
              <a:buChar char="○"/>
              <a:defRPr i="1" sz="2400">
                <a:solidFill>
                  <a:srgbClr val="FFFFFF"/>
                </a:solidFill>
              </a:defRPr>
            </a:lvl8pPr>
            <a:lvl9pPr indent="-381000" lvl="8" marL="4114800" rtl="0" algn="ctr">
              <a:spcBef>
                <a:spcPts val="0"/>
              </a:spcBef>
              <a:spcAft>
                <a:spcPts val="0"/>
              </a:spcAft>
              <a:buClr>
                <a:srgbClr val="FFFFFF"/>
              </a:buClr>
              <a:buSzPts val="2400"/>
              <a:buChar char="■"/>
              <a:defRPr i="1" sz="2400">
                <a:solidFill>
                  <a:srgbClr val="FFFFFF"/>
                </a:solidFill>
              </a:defRPr>
            </a:lvl9pPr>
          </a:lstStyle>
          <a:p/>
        </p:txBody>
      </p:sp>
      <p:sp>
        <p:nvSpPr>
          <p:cNvPr id="2164" name="Google Shape;2164;p89"/>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2165" name="Shape 2165"/>
        <p:cNvGrpSpPr/>
        <p:nvPr/>
      </p:nvGrpSpPr>
      <p:grpSpPr>
        <a:xfrm>
          <a:off x="0" y="0"/>
          <a:ext cx="0" cy="0"/>
          <a:chOff x="0" y="0"/>
          <a:chExt cx="0" cy="0"/>
        </a:xfrm>
      </p:grpSpPr>
      <p:pic>
        <p:nvPicPr>
          <p:cNvPr descr="paint_transparent1.png" id="2166" name="Google Shape;2166;p9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67" name="Google Shape;2167;p90"/>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Font typeface="Lato Hairline"/>
              <a:buNone/>
              <a:defRPr>
                <a:latin typeface="Lato Hairline"/>
                <a:ea typeface="Lato Hairline"/>
                <a:cs typeface="Lato Hairline"/>
                <a:sym typeface="Lato Hairline"/>
              </a:defRPr>
            </a:lvl1pPr>
            <a:lvl2pPr lvl="1" rtl="0">
              <a:spcBef>
                <a:spcPts val="0"/>
              </a:spcBef>
              <a:spcAft>
                <a:spcPts val="0"/>
              </a:spcAft>
              <a:buSzPts val="4800"/>
              <a:buFont typeface="Lato Hairline"/>
              <a:buNone/>
              <a:defRPr>
                <a:latin typeface="Lato Hairline"/>
                <a:ea typeface="Lato Hairline"/>
                <a:cs typeface="Lato Hairline"/>
                <a:sym typeface="Lato Hairline"/>
              </a:defRPr>
            </a:lvl2pPr>
            <a:lvl3pPr lvl="2" rtl="0">
              <a:spcBef>
                <a:spcPts val="0"/>
              </a:spcBef>
              <a:spcAft>
                <a:spcPts val="0"/>
              </a:spcAft>
              <a:buSzPts val="4800"/>
              <a:buFont typeface="Lato Hairline"/>
              <a:buNone/>
              <a:defRPr>
                <a:latin typeface="Lato Hairline"/>
                <a:ea typeface="Lato Hairline"/>
                <a:cs typeface="Lato Hairline"/>
                <a:sym typeface="Lato Hairline"/>
              </a:defRPr>
            </a:lvl3pPr>
            <a:lvl4pPr lvl="3" rtl="0">
              <a:spcBef>
                <a:spcPts val="0"/>
              </a:spcBef>
              <a:spcAft>
                <a:spcPts val="0"/>
              </a:spcAft>
              <a:buSzPts val="4800"/>
              <a:buFont typeface="Lato Hairline"/>
              <a:buNone/>
              <a:defRPr>
                <a:latin typeface="Lato Hairline"/>
                <a:ea typeface="Lato Hairline"/>
                <a:cs typeface="Lato Hairline"/>
                <a:sym typeface="Lato Hairline"/>
              </a:defRPr>
            </a:lvl4pPr>
            <a:lvl5pPr lvl="4" rtl="0">
              <a:spcBef>
                <a:spcPts val="0"/>
              </a:spcBef>
              <a:spcAft>
                <a:spcPts val="0"/>
              </a:spcAft>
              <a:buSzPts val="4800"/>
              <a:buFont typeface="Lato Hairline"/>
              <a:buNone/>
              <a:defRPr>
                <a:latin typeface="Lato Hairline"/>
                <a:ea typeface="Lato Hairline"/>
                <a:cs typeface="Lato Hairline"/>
                <a:sym typeface="Lato Hairline"/>
              </a:defRPr>
            </a:lvl5pPr>
            <a:lvl6pPr lvl="5" rtl="0">
              <a:spcBef>
                <a:spcPts val="0"/>
              </a:spcBef>
              <a:spcAft>
                <a:spcPts val="0"/>
              </a:spcAft>
              <a:buSzPts val="4800"/>
              <a:buFont typeface="Lato Hairline"/>
              <a:buNone/>
              <a:defRPr>
                <a:latin typeface="Lato Hairline"/>
                <a:ea typeface="Lato Hairline"/>
                <a:cs typeface="Lato Hairline"/>
                <a:sym typeface="Lato Hairline"/>
              </a:defRPr>
            </a:lvl6pPr>
            <a:lvl7pPr lvl="6" rtl="0">
              <a:spcBef>
                <a:spcPts val="0"/>
              </a:spcBef>
              <a:spcAft>
                <a:spcPts val="0"/>
              </a:spcAft>
              <a:buSzPts val="4800"/>
              <a:buFont typeface="Lato Hairline"/>
              <a:buNone/>
              <a:defRPr>
                <a:latin typeface="Lato Hairline"/>
                <a:ea typeface="Lato Hairline"/>
                <a:cs typeface="Lato Hairline"/>
                <a:sym typeface="Lato Hairline"/>
              </a:defRPr>
            </a:lvl7pPr>
            <a:lvl8pPr lvl="7" rtl="0">
              <a:spcBef>
                <a:spcPts val="0"/>
              </a:spcBef>
              <a:spcAft>
                <a:spcPts val="0"/>
              </a:spcAft>
              <a:buSzPts val="4800"/>
              <a:buFont typeface="Lato Hairline"/>
              <a:buNone/>
              <a:defRPr>
                <a:latin typeface="Lato Hairline"/>
                <a:ea typeface="Lato Hairline"/>
                <a:cs typeface="Lato Hairline"/>
                <a:sym typeface="Lato Hairline"/>
              </a:defRPr>
            </a:lvl8pPr>
            <a:lvl9pPr lvl="8" rtl="0">
              <a:spcBef>
                <a:spcPts val="0"/>
              </a:spcBef>
              <a:spcAft>
                <a:spcPts val="0"/>
              </a:spcAft>
              <a:buSzPts val="4800"/>
              <a:buFont typeface="Lato Hairline"/>
              <a:buNone/>
              <a:defRPr>
                <a:latin typeface="Lato Hairline"/>
                <a:ea typeface="Lato Hairline"/>
                <a:cs typeface="Lato Hairline"/>
                <a:sym typeface="Lato Hairline"/>
              </a:defRPr>
            </a:lvl9pPr>
          </a:lstStyle>
          <a:p/>
        </p:txBody>
      </p:sp>
      <p:sp>
        <p:nvSpPr>
          <p:cNvPr id="2168" name="Google Shape;2168;p90"/>
          <p:cNvSpPr txBox="1"/>
          <p:nvPr>
            <p:ph idx="1" type="body"/>
          </p:nvPr>
        </p:nvSpPr>
        <p:spPr>
          <a:xfrm>
            <a:off x="457200" y="2244400"/>
            <a:ext cx="5511300" cy="2605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69" name="Google Shape;2169;p90"/>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2170" name="Shape 2170"/>
        <p:cNvGrpSpPr/>
        <p:nvPr/>
      </p:nvGrpSpPr>
      <p:grpSpPr>
        <a:xfrm>
          <a:off x="0" y="0"/>
          <a:ext cx="0" cy="0"/>
          <a:chOff x="0" y="0"/>
          <a:chExt cx="0" cy="0"/>
        </a:xfrm>
      </p:grpSpPr>
      <p:pic>
        <p:nvPicPr>
          <p:cNvPr descr="paint_transparent1.png" id="2171" name="Google Shape;2171;p9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72" name="Google Shape;2172;p91"/>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2173" name="Google Shape;2173;p91"/>
          <p:cNvSpPr txBox="1"/>
          <p:nvPr>
            <p:ph idx="1" type="body"/>
          </p:nvPr>
        </p:nvSpPr>
        <p:spPr>
          <a:xfrm>
            <a:off x="457200" y="2211825"/>
            <a:ext cx="2675100" cy="26379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74" name="Google Shape;2174;p91"/>
          <p:cNvSpPr txBox="1"/>
          <p:nvPr>
            <p:ph idx="2" type="body"/>
          </p:nvPr>
        </p:nvSpPr>
        <p:spPr>
          <a:xfrm>
            <a:off x="3293406" y="2211825"/>
            <a:ext cx="2675100" cy="26379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75" name="Google Shape;2175;p91"/>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2176" name="Shape 2176"/>
        <p:cNvGrpSpPr/>
        <p:nvPr/>
      </p:nvGrpSpPr>
      <p:grpSpPr>
        <a:xfrm>
          <a:off x="0" y="0"/>
          <a:ext cx="0" cy="0"/>
          <a:chOff x="0" y="0"/>
          <a:chExt cx="0" cy="0"/>
        </a:xfrm>
      </p:grpSpPr>
      <p:pic>
        <p:nvPicPr>
          <p:cNvPr descr="paint_transparent1.png" id="2177" name="Google Shape;2177;p9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78" name="Google Shape;2178;p92"/>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2179" name="Google Shape;2179;p92"/>
          <p:cNvSpPr txBox="1"/>
          <p:nvPr>
            <p:ph idx="1" type="body"/>
          </p:nvPr>
        </p:nvSpPr>
        <p:spPr>
          <a:xfrm>
            <a:off x="489775"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80" name="Google Shape;2180;p92"/>
          <p:cNvSpPr txBox="1"/>
          <p:nvPr>
            <p:ph idx="2" type="body"/>
          </p:nvPr>
        </p:nvSpPr>
        <p:spPr>
          <a:xfrm>
            <a:off x="2415136"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81" name="Google Shape;2181;p92"/>
          <p:cNvSpPr txBox="1"/>
          <p:nvPr>
            <p:ph idx="3" type="body"/>
          </p:nvPr>
        </p:nvSpPr>
        <p:spPr>
          <a:xfrm>
            <a:off x="4340497"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82" name="Google Shape;2182;p92"/>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183" name="Shape 2183"/>
        <p:cNvGrpSpPr/>
        <p:nvPr/>
      </p:nvGrpSpPr>
      <p:grpSpPr>
        <a:xfrm>
          <a:off x="0" y="0"/>
          <a:ext cx="0" cy="0"/>
          <a:chOff x="0" y="0"/>
          <a:chExt cx="0" cy="0"/>
        </a:xfrm>
      </p:grpSpPr>
      <p:pic>
        <p:nvPicPr>
          <p:cNvPr descr="paint_transparent1.png" id="2184" name="Google Shape;2184;p9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85" name="Google Shape;2185;p93"/>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2186" name="Google Shape;2186;p93"/>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187" name="Shape 2187"/>
        <p:cNvGrpSpPr/>
        <p:nvPr/>
      </p:nvGrpSpPr>
      <p:grpSpPr>
        <a:xfrm>
          <a:off x="0" y="0"/>
          <a:ext cx="0" cy="0"/>
          <a:chOff x="0" y="0"/>
          <a:chExt cx="0" cy="0"/>
        </a:xfrm>
      </p:grpSpPr>
      <p:pic>
        <p:nvPicPr>
          <p:cNvPr descr="paint_transparent1.png" id="2188" name="Google Shape;2188;p9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89" name="Google Shape;2189;p9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spcBef>
                <a:spcPts val="360"/>
              </a:spcBef>
              <a:spcAft>
                <a:spcPts val="0"/>
              </a:spcAft>
              <a:buSzPts val="1400"/>
              <a:buNone/>
              <a:defRPr sz="1400"/>
            </a:lvl1pPr>
          </a:lstStyle>
          <a:p/>
        </p:txBody>
      </p:sp>
      <p:sp>
        <p:nvSpPr>
          <p:cNvPr id="2190" name="Google Shape;2190;p94"/>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ircle" type="blank">
  <p:cSld name="BLANK">
    <p:bg>
      <p:bgPr>
        <a:blipFill>
          <a:blip r:embed="rId2">
            <a:alphaModFix/>
          </a:blip>
          <a:stretch>
            <a:fillRect/>
          </a:stretch>
        </a:blipFill>
      </p:bgPr>
    </p:bg>
    <p:spTree>
      <p:nvGrpSpPr>
        <p:cNvPr id="2191" name="Shape 2191"/>
        <p:cNvGrpSpPr/>
        <p:nvPr/>
      </p:nvGrpSpPr>
      <p:grpSpPr>
        <a:xfrm>
          <a:off x="0" y="0"/>
          <a:ext cx="0" cy="0"/>
          <a:chOff x="0" y="0"/>
          <a:chExt cx="0" cy="0"/>
        </a:xfrm>
      </p:grpSpPr>
      <p:pic>
        <p:nvPicPr>
          <p:cNvPr descr="paint_transparent4.png" id="2192" name="Google Shape;2192;p95"/>
          <p:cNvPicPr preferRelativeResize="0"/>
          <p:nvPr/>
        </p:nvPicPr>
        <p:blipFill>
          <a:blip r:embed="rId3">
            <a:alphaModFix/>
          </a:blip>
          <a:stretch>
            <a:fillRect/>
          </a:stretch>
        </p:blipFill>
        <p:spPr>
          <a:xfrm>
            <a:off x="0" y="0"/>
            <a:ext cx="9144000" cy="5143513"/>
          </a:xfrm>
          <a:prstGeom prst="rect">
            <a:avLst/>
          </a:prstGeom>
          <a:noFill/>
          <a:ln>
            <a:noFill/>
          </a:ln>
        </p:spPr>
      </p:pic>
      <p:sp>
        <p:nvSpPr>
          <p:cNvPr id="2193" name="Google Shape;2193;p95"/>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ctangle">
  <p:cSld name="BLANK_1">
    <p:bg>
      <p:bgPr>
        <a:blipFill>
          <a:blip r:embed="rId2">
            <a:alphaModFix/>
          </a:blip>
          <a:stretch>
            <a:fillRect/>
          </a:stretch>
        </a:blipFill>
      </p:bgPr>
    </p:bg>
    <p:spTree>
      <p:nvGrpSpPr>
        <p:cNvPr id="2194" name="Shape 2194"/>
        <p:cNvGrpSpPr/>
        <p:nvPr/>
      </p:nvGrpSpPr>
      <p:grpSpPr>
        <a:xfrm>
          <a:off x="0" y="0"/>
          <a:ext cx="0" cy="0"/>
          <a:chOff x="0" y="0"/>
          <a:chExt cx="0" cy="0"/>
        </a:xfrm>
      </p:grpSpPr>
      <p:pic>
        <p:nvPicPr>
          <p:cNvPr descr="paint_transparent3.png" id="2195" name="Google Shape;2195;p96"/>
          <p:cNvPicPr preferRelativeResize="0"/>
          <p:nvPr/>
        </p:nvPicPr>
        <p:blipFill>
          <a:blip r:embed="rId3">
            <a:alphaModFix/>
          </a:blip>
          <a:stretch>
            <a:fillRect/>
          </a:stretch>
        </p:blipFill>
        <p:spPr>
          <a:xfrm>
            <a:off x="0" y="0"/>
            <a:ext cx="9144000" cy="5143503"/>
          </a:xfrm>
          <a:prstGeom prst="rect">
            <a:avLst/>
          </a:prstGeom>
          <a:noFill/>
          <a:ln>
            <a:noFill/>
          </a:ln>
        </p:spPr>
      </p:pic>
      <p:sp>
        <p:nvSpPr>
          <p:cNvPr id="2196" name="Google Shape;2196;p96"/>
          <p:cNvSpPr txBox="1"/>
          <p:nvPr>
            <p:ph idx="12" type="sldNum"/>
          </p:nvPr>
        </p:nvSpPr>
        <p:spPr>
          <a:xfrm>
            <a:off x="4297650" y="4447973"/>
            <a:ext cx="548700" cy="393600"/>
          </a:xfrm>
          <a:prstGeom prst="rect">
            <a:avLst/>
          </a:prstGeom>
        </p:spPr>
        <p:txBody>
          <a:bodyPr anchorCtr="0" anchor="ctr" bIns="91425" lIns="91425" spcFirstLastPara="1" rIns="91425" wrap="square" tIns="91425">
            <a:noAutofit/>
          </a:bodyPr>
          <a:lstStyle>
            <a:lvl1pPr lvl="0" rtl="0" algn="ctr">
              <a:buNone/>
              <a:defRPr>
                <a:solidFill>
                  <a:srgbClr val="999999"/>
                </a:solidFill>
              </a:defRPr>
            </a:lvl1pPr>
            <a:lvl2pPr lvl="1" rtl="0" algn="ctr">
              <a:buNone/>
              <a:defRPr>
                <a:solidFill>
                  <a:srgbClr val="999999"/>
                </a:solidFill>
              </a:defRPr>
            </a:lvl2pPr>
            <a:lvl3pPr lvl="2" rtl="0" algn="ctr">
              <a:buNone/>
              <a:defRPr>
                <a:solidFill>
                  <a:srgbClr val="999999"/>
                </a:solidFill>
              </a:defRPr>
            </a:lvl3pPr>
            <a:lvl4pPr lvl="3" rtl="0" algn="ctr">
              <a:buNone/>
              <a:defRPr>
                <a:solidFill>
                  <a:srgbClr val="999999"/>
                </a:solidFill>
              </a:defRPr>
            </a:lvl4pPr>
            <a:lvl5pPr lvl="4" rtl="0" algn="ctr">
              <a:buNone/>
              <a:defRPr>
                <a:solidFill>
                  <a:srgbClr val="999999"/>
                </a:solidFill>
              </a:defRPr>
            </a:lvl5pPr>
            <a:lvl6pPr lvl="5" rtl="0" algn="ctr">
              <a:buNone/>
              <a:defRPr>
                <a:solidFill>
                  <a:srgbClr val="999999"/>
                </a:solidFill>
              </a:defRPr>
            </a:lvl6pPr>
            <a:lvl7pPr lvl="6" rtl="0" algn="ctr">
              <a:buNone/>
              <a:defRPr>
                <a:solidFill>
                  <a:srgbClr val="999999"/>
                </a:solidFill>
              </a:defRPr>
            </a:lvl7pPr>
            <a:lvl8pPr lvl="7" rtl="0" algn="ctr">
              <a:buNone/>
              <a:defRPr>
                <a:solidFill>
                  <a:srgbClr val="999999"/>
                </a:solidFill>
              </a:defRPr>
            </a:lvl8pPr>
            <a:lvl9pPr lvl="8" rtl="0" algn="ctr">
              <a:buNone/>
              <a:defRPr>
                <a:solidFill>
                  <a:srgbClr val="999999"/>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p:cSld name="BLANK_1_1">
    <p:bg>
      <p:bgPr>
        <a:blipFill>
          <a:blip r:embed="rId2">
            <a:alphaModFix/>
          </a:blip>
          <a:stretch>
            <a:fillRect/>
          </a:stretch>
        </a:blipFill>
      </p:bgPr>
    </p:bg>
    <p:spTree>
      <p:nvGrpSpPr>
        <p:cNvPr id="2197" name="Shape 2197"/>
        <p:cNvGrpSpPr/>
        <p:nvPr/>
      </p:nvGrpSpPr>
      <p:grpSpPr>
        <a:xfrm>
          <a:off x="0" y="0"/>
          <a:ext cx="0" cy="0"/>
          <a:chOff x="0" y="0"/>
          <a:chExt cx="0" cy="0"/>
        </a:xfrm>
      </p:grpSpPr>
      <p:sp>
        <p:nvSpPr>
          <p:cNvPr id="2198" name="Google Shape;2198;p97"/>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paint_transparent1.png" id="2199" name="Google Shape;2199;p97"/>
          <p:cNvPicPr preferRelativeResize="0"/>
          <p:nvPr/>
        </p:nvPicPr>
        <p:blipFill rotWithShape="1">
          <a:blip r:embed="rId3">
            <a:alphaModFix/>
          </a:blip>
          <a:srcRect b="0" l="27161" r="0" t="0"/>
          <a:stretch/>
        </p:blipFill>
        <p:spPr>
          <a:xfrm>
            <a:off x="0" y="0"/>
            <a:ext cx="6660552"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204" name="Shape 2204"/>
        <p:cNvGrpSpPr/>
        <p:nvPr/>
      </p:nvGrpSpPr>
      <p:grpSpPr>
        <a:xfrm>
          <a:off x="0" y="0"/>
          <a:ext cx="0" cy="0"/>
          <a:chOff x="0" y="0"/>
          <a:chExt cx="0" cy="0"/>
        </a:xfrm>
      </p:grpSpPr>
      <p:sp>
        <p:nvSpPr>
          <p:cNvPr id="2205" name="Google Shape;2205;p99"/>
          <p:cNvSpPr/>
          <p:nvPr/>
        </p:nvSpPr>
        <p:spPr>
          <a:xfrm>
            <a:off x="0" y="0"/>
            <a:ext cx="9144000" cy="5143500"/>
          </a:xfrm>
          <a:prstGeom prst="rect">
            <a:avLst/>
          </a:prstGeom>
          <a:solidFill>
            <a:srgbClr val="142236">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9"/>
          <p:cNvSpPr/>
          <p:nvPr/>
        </p:nvSpPr>
        <p:spPr>
          <a:xfrm flipH="1" rot="10800000">
            <a:off x="0" y="-50"/>
            <a:ext cx="6081900" cy="27666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9"/>
          <p:cNvSpPr txBox="1"/>
          <p:nvPr>
            <p:ph type="ctrTitle"/>
          </p:nvPr>
        </p:nvSpPr>
        <p:spPr>
          <a:xfrm>
            <a:off x="456600" y="459275"/>
            <a:ext cx="5150400" cy="1844700"/>
          </a:xfrm>
          <a:prstGeom prst="rect">
            <a:avLst/>
          </a:prstGeom>
        </p:spPr>
        <p:txBody>
          <a:bodyPr anchorCtr="0" anchor="ctr" bIns="0" lIns="0" spcFirstLastPara="1" rIns="0" wrap="square" tIns="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2208" name="Google Shape;2208;p99"/>
          <p:cNvSpPr/>
          <p:nvPr/>
        </p:nvSpPr>
        <p:spPr>
          <a:xfrm flipH="1">
            <a:off x="7944600" y="3944200"/>
            <a:ext cx="1199400" cy="11994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209" name="Shape 2209"/>
        <p:cNvGrpSpPr/>
        <p:nvPr/>
      </p:nvGrpSpPr>
      <p:grpSpPr>
        <a:xfrm>
          <a:off x="0" y="0"/>
          <a:ext cx="0" cy="0"/>
          <a:chOff x="0" y="0"/>
          <a:chExt cx="0" cy="0"/>
        </a:xfrm>
      </p:grpSpPr>
      <p:sp>
        <p:nvSpPr>
          <p:cNvPr id="2210" name="Google Shape;2210;p100"/>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00"/>
          <p:cNvSpPr/>
          <p:nvPr/>
        </p:nvSpPr>
        <p:spPr>
          <a:xfrm>
            <a:off x="-6100" y="3429000"/>
            <a:ext cx="9150000" cy="17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00"/>
          <p:cNvSpPr txBox="1"/>
          <p:nvPr>
            <p:ph type="ctrTitle"/>
          </p:nvPr>
        </p:nvSpPr>
        <p:spPr>
          <a:xfrm>
            <a:off x="1561925" y="3020412"/>
            <a:ext cx="7003800" cy="5469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p:txBody>
      </p:sp>
      <p:sp>
        <p:nvSpPr>
          <p:cNvPr id="2213" name="Google Shape;2213;p100"/>
          <p:cNvSpPr txBox="1"/>
          <p:nvPr>
            <p:ph idx="1" type="subTitle"/>
          </p:nvPr>
        </p:nvSpPr>
        <p:spPr>
          <a:xfrm>
            <a:off x="1561925" y="3533375"/>
            <a:ext cx="7003800" cy="2796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SzPts val="1800"/>
              <a:buNone/>
              <a:defRPr sz="1800">
                <a:solidFill>
                  <a:schemeClr val="dk2"/>
                </a:solidFill>
              </a:defRPr>
            </a:lvl3pPr>
            <a:lvl4pPr lvl="3" rtl="0">
              <a:spcBef>
                <a:spcPts val="0"/>
              </a:spcBef>
              <a:spcAft>
                <a:spcPts val="0"/>
              </a:spcAft>
              <a:buSzPts val="1800"/>
              <a:buNone/>
              <a:defRPr sz="1800">
                <a:solidFill>
                  <a:schemeClr val="dk2"/>
                </a:solidFill>
              </a:defRPr>
            </a:lvl4pPr>
            <a:lvl5pPr lvl="4" rtl="0">
              <a:spcBef>
                <a:spcPts val="0"/>
              </a:spcBef>
              <a:spcAft>
                <a:spcPts val="0"/>
              </a:spcAft>
              <a:buSzPts val="1800"/>
              <a:buNone/>
              <a:defRPr sz="1800">
                <a:solidFill>
                  <a:schemeClr val="dk2"/>
                </a:solidFill>
              </a:defRPr>
            </a:lvl5pPr>
            <a:lvl6pPr lvl="5" rtl="0">
              <a:spcBef>
                <a:spcPts val="0"/>
              </a:spcBef>
              <a:spcAft>
                <a:spcPts val="0"/>
              </a:spcAft>
              <a:buSzPts val="1800"/>
              <a:buNone/>
              <a:defRPr sz="1800">
                <a:solidFill>
                  <a:schemeClr val="dk2"/>
                </a:solidFill>
              </a:defRPr>
            </a:lvl6pPr>
            <a:lvl7pPr lvl="6" rtl="0">
              <a:spcBef>
                <a:spcPts val="0"/>
              </a:spcBef>
              <a:spcAft>
                <a:spcPts val="0"/>
              </a:spcAft>
              <a:buSzPts val="1800"/>
              <a:buNone/>
              <a:defRPr sz="1800">
                <a:solidFill>
                  <a:schemeClr val="dk2"/>
                </a:solidFill>
              </a:defRPr>
            </a:lvl7pPr>
            <a:lvl8pPr lvl="7" rtl="0">
              <a:spcBef>
                <a:spcPts val="0"/>
              </a:spcBef>
              <a:spcAft>
                <a:spcPts val="0"/>
              </a:spcAft>
              <a:buSzPts val="1800"/>
              <a:buNone/>
              <a:defRPr sz="1800">
                <a:solidFill>
                  <a:schemeClr val="dk2"/>
                </a:solidFill>
              </a:defRPr>
            </a:lvl8pPr>
            <a:lvl9pPr lvl="8" rtl="0">
              <a:spcBef>
                <a:spcPts val="0"/>
              </a:spcBef>
              <a:spcAft>
                <a:spcPts val="0"/>
              </a:spcAft>
              <a:buSzPts val="1800"/>
              <a:buNone/>
              <a:defRPr sz="1800">
                <a:solidFill>
                  <a:schemeClr val="dk2"/>
                </a:solidFill>
              </a:defRPr>
            </a:lvl9pPr>
          </a:lstStyle>
          <a:p/>
        </p:txBody>
      </p:sp>
      <p:sp>
        <p:nvSpPr>
          <p:cNvPr id="2214" name="Google Shape;2214;p100"/>
          <p:cNvSpPr/>
          <p:nvPr/>
        </p:nvSpPr>
        <p:spPr>
          <a:xfrm>
            <a:off x="0" y="1998300"/>
            <a:ext cx="1430700" cy="14307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215" name="Shape 2215"/>
        <p:cNvGrpSpPr/>
        <p:nvPr/>
      </p:nvGrpSpPr>
      <p:grpSpPr>
        <a:xfrm>
          <a:off x="0" y="0"/>
          <a:ext cx="0" cy="0"/>
          <a:chOff x="0" y="0"/>
          <a:chExt cx="0" cy="0"/>
        </a:xfrm>
      </p:grpSpPr>
      <p:grpSp>
        <p:nvGrpSpPr>
          <p:cNvPr id="2216" name="Google Shape;2216;p101"/>
          <p:cNvGrpSpPr/>
          <p:nvPr/>
        </p:nvGrpSpPr>
        <p:grpSpPr>
          <a:xfrm>
            <a:off x="0" y="-100"/>
            <a:ext cx="9144000" cy="5143600"/>
            <a:chOff x="0" y="-100"/>
            <a:chExt cx="9144000" cy="5143600"/>
          </a:xfrm>
        </p:grpSpPr>
        <p:sp>
          <p:nvSpPr>
            <p:cNvPr id="2217" name="Google Shape;2217;p101"/>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01"/>
            <p:cNvSpPr/>
            <p:nvPr/>
          </p:nvSpPr>
          <p:spPr>
            <a:xfrm flipH="1" rot="10800000">
              <a:off x="0" y="-100"/>
              <a:ext cx="6087900" cy="44199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101"/>
          <p:cNvSpPr/>
          <p:nvPr/>
        </p:nvSpPr>
        <p:spPr>
          <a:xfrm flipH="1">
            <a:off x="8760600" y="4760125"/>
            <a:ext cx="383400" cy="3834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220" name="Google Shape;2220;p101"/>
          <p:cNvSpPr txBox="1"/>
          <p:nvPr>
            <p:ph idx="1" type="body"/>
          </p:nvPr>
        </p:nvSpPr>
        <p:spPr>
          <a:xfrm>
            <a:off x="810450" y="554575"/>
            <a:ext cx="4686900" cy="3271200"/>
          </a:xfrm>
          <a:prstGeom prst="rect">
            <a:avLst/>
          </a:prstGeom>
        </p:spPr>
        <p:txBody>
          <a:bodyPr anchorCtr="0" anchor="t" bIns="0" lIns="0" spcFirstLastPara="1" rIns="0" wrap="square" tIns="0">
            <a:noAutofit/>
          </a:bodyPr>
          <a:lstStyle>
            <a:lvl1pPr indent="-419100" lvl="0" marL="457200" rtl="0">
              <a:lnSpc>
                <a:spcPct val="115000"/>
              </a:lnSpc>
              <a:spcBef>
                <a:spcPts val="60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1pPr>
            <a:lvl2pPr indent="-419100" lvl="1" marL="9144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2pPr>
            <a:lvl3pPr indent="-419100" lvl="2" marL="13716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3pPr>
            <a:lvl4pPr indent="-419100" lvl="3" marL="18288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4pPr>
            <a:lvl5pPr indent="-419100" lvl="4" marL="22860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5pPr>
            <a:lvl6pPr indent="-419100" lvl="5" marL="27432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6pPr>
            <a:lvl7pPr indent="-419100" lvl="6" marL="32004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7pPr>
            <a:lvl8pPr indent="-419100" lvl="7" marL="36576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8pPr>
            <a:lvl9pPr indent="-419100" lvl="8" marL="41148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9pPr>
          </a:lstStyle>
          <a:p/>
        </p:txBody>
      </p:sp>
      <p:sp>
        <p:nvSpPr>
          <p:cNvPr id="2221" name="Google Shape;2221;p101"/>
          <p:cNvSpPr txBox="1"/>
          <p:nvPr/>
        </p:nvSpPr>
        <p:spPr>
          <a:xfrm>
            <a:off x="318111" y="380177"/>
            <a:ext cx="5160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200">
                <a:solidFill>
                  <a:schemeClr val="accent1"/>
                </a:solidFill>
                <a:latin typeface="Raleway"/>
                <a:ea typeface="Raleway"/>
                <a:cs typeface="Raleway"/>
                <a:sym typeface="Raleway"/>
              </a:rPr>
              <a:t>“</a:t>
            </a:r>
            <a:endParaRPr b="1" sz="7200">
              <a:solidFill>
                <a:schemeClr val="accent1"/>
              </a:solidFill>
              <a:latin typeface="Raleway"/>
              <a:ea typeface="Raleway"/>
              <a:cs typeface="Raleway"/>
              <a:sym typeface="Raleway"/>
            </a:endParaRPr>
          </a:p>
        </p:txBody>
      </p:sp>
      <p:sp>
        <p:nvSpPr>
          <p:cNvPr id="2222" name="Google Shape;2222;p101"/>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23" name="Shape 2223"/>
        <p:cNvGrpSpPr/>
        <p:nvPr/>
      </p:nvGrpSpPr>
      <p:grpSpPr>
        <a:xfrm>
          <a:off x="0" y="0"/>
          <a:ext cx="0" cy="0"/>
          <a:chOff x="0" y="0"/>
          <a:chExt cx="0" cy="0"/>
        </a:xfrm>
      </p:grpSpPr>
      <p:grpSp>
        <p:nvGrpSpPr>
          <p:cNvPr id="2224" name="Google Shape;2224;p102"/>
          <p:cNvGrpSpPr/>
          <p:nvPr/>
        </p:nvGrpSpPr>
        <p:grpSpPr>
          <a:xfrm>
            <a:off x="0" y="-50"/>
            <a:ext cx="9144000" cy="5143575"/>
            <a:chOff x="0" y="-50"/>
            <a:chExt cx="9144000" cy="5143575"/>
          </a:xfrm>
        </p:grpSpPr>
        <p:sp>
          <p:nvSpPr>
            <p:cNvPr id="2225" name="Google Shape;2225;p102"/>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6" name="Google Shape;2226;p102"/>
            <p:cNvGrpSpPr/>
            <p:nvPr/>
          </p:nvGrpSpPr>
          <p:grpSpPr>
            <a:xfrm>
              <a:off x="0" y="-50"/>
              <a:ext cx="9144000" cy="5143575"/>
              <a:chOff x="0" y="-250"/>
              <a:chExt cx="9144000" cy="5143575"/>
            </a:xfrm>
          </p:grpSpPr>
          <p:sp>
            <p:nvSpPr>
              <p:cNvPr id="2227" name="Google Shape;2227;p102"/>
              <p:cNvSpPr/>
              <p:nvPr/>
            </p:nvSpPr>
            <p:spPr>
              <a:xfrm>
                <a:off x="0" y="-225"/>
                <a:ext cx="9144000" cy="5143500"/>
              </a:xfrm>
              <a:prstGeom prst="frame">
                <a:avLst>
                  <a:gd fmla="val 8758"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02"/>
              <p:cNvSpPr/>
              <p:nvPr/>
            </p:nvSpPr>
            <p:spPr>
              <a:xfrm flipH="1" rot="10800000">
                <a:off x="0" y="-250"/>
                <a:ext cx="4115400" cy="14151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02"/>
              <p:cNvSpPr/>
              <p:nvPr/>
            </p:nvSpPr>
            <p:spPr>
              <a:xfrm flipH="1">
                <a:off x="8760600" y="47599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30" name="Google Shape;2230;p102"/>
          <p:cNvSpPr txBox="1"/>
          <p:nvPr>
            <p:ph type="title"/>
          </p:nvPr>
        </p:nvSpPr>
        <p:spPr>
          <a:xfrm>
            <a:off x="457200" y="0"/>
            <a:ext cx="3171300" cy="14184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31" name="Google Shape;2231;p102"/>
          <p:cNvSpPr txBox="1"/>
          <p:nvPr>
            <p:ph idx="1" type="body"/>
          </p:nvPr>
        </p:nvSpPr>
        <p:spPr>
          <a:xfrm>
            <a:off x="913175" y="1746150"/>
            <a:ext cx="5944800" cy="26337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232" name="Google Shape;2232;p102"/>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bg>
      <p:bgPr>
        <a:solidFill>
          <a:schemeClr val="lt1"/>
        </a:solidFill>
      </p:bgPr>
    </p:bg>
    <p:spTree>
      <p:nvGrpSpPr>
        <p:cNvPr id="2233" name="Shape 2233"/>
        <p:cNvGrpSpPr/>
        <p:nvPr/>
      </p:nvGrpSpPr>
      <p:grpSpPr>
        <a:xfrm>
          <a:off x="0" y="0"/>
          <a:ext cx="0" cy="0"/>
          <a:chOff x="0" y="0"/>
          <a:chExt cx="0" cy="0"/>
        </a:xfrm>
      </p:grpSpPr>
      <p:sp>
        <p:nvSpPr>
          <p:cNvPr id="2234" name="Google Shape;2234;p103"/>
          <p:cNvSpPr/>
          <p:nvPr/>
        </p:nvSpPr>
        <p:spPr>
          <a:xfrm rot="10800000">
            <a:off x="4766875" y="300"/>
            <a:ext cx="4377000" cy="4377000"/>
          </a:xfrm>
          <a:prstGeom prst="round1Rect">
            <a:avLst>
              <a:gd fmla="val 50000" name="adj"/>
            </a:avLst>
          </a:prstGeom>
          <a:solidFill>
            <a:srgbClr val="142236">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03"/>
          <p:cNvSpPr/>
          <p:nvPr/>
        </p:nvSpPr>
        <p:spPr>
          <a:xfrm flipH="1">
            <a:off x="8760600" y="47601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03"/>
          <p:cNvSpPr txBox="1"/>
          <p:nvPr>
            <p:ph type="title"/>
          </p:nvPr>
        </p:nvSpPr>
        <p:spPr>
          <a:xfrm>
            <a:off x="913175" y="834175"/>
            <a:ext cx="3467100" cy="6270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37" name="Google Shape;2237;p103"/>
          <p:cNvSpPr txBox="1"/>
          <p:nvPr>
            <p:ph idx="1" type="body"/>
          </p:nvPr>
        </p:nvSpPr>
        <p:spPr>
          <a:xfrm>
            <a:off x="913175" y="1593750"/>
            <a:ext cx="3467100" cy="2783700"/>
          </a:xfrm>
          <a:prstGeom prst="rect">
            <a:avLst/>
          </a:prstGeom>
        </p:spPr>
        <p:txBody>
          <a:bodyPr anchorCtr="0" anchor="t" bIns="0" lIns="0" spcFirstLastPara="1" rIns="0" wrap="square" tIns="0">
            <a:noAutofit/>
          </a:bodyPr>
          <a:lstStyle>
            <a:lvl1pPr indent="-355600" lvl="0" marL="457200" rtl="0">
              <a:lnSpc>
                <a:spcPct val="115000"/>
              </a:lnSpc>
              <a:spcBef>
                <a:spcPts val="600"/>
              </a:spcBef>
              <a:spcAft>
                <a:spcPts val="0"/>
              </a:spcAft>
              <a:buSzPts val="2000"/>
              <a:buChar char="╸"/>
              <a:defRPr sz="2000">
                <a:solidFill>
                  <a:schemeClr val="dk2"/>
                </a:solidFill>
              </a:defRPr>
            </a:lvl1pPr>
            <a:lvl2pPr indent="-355600" lvl="1" marL="914400" rtl="0">
              <a:lnSpc>
                <a:spcPct val="115000"/>
              </a:lnSpc>
              <a:spcBef>
                <a:spcPts val="0"/>
              </a:spcBef>
              <a:spcAft>
                <a:spcPts val="0"/>
              </a:spcAft>
              <a:buClr>
                <a:schemeClr val="dk2"/>
              </a:buClr>
              <a:buSzPts val="2000"/>
              <a:buChar char="╶"/>
              <a:defRPr sz="2000">
                <a:solidFill>
                  <a:schemeClr val="dk2"/>
                </a:solidFill>
              </a:defRPr>
            </a:lvl2pPr>
            <a:lvl3pPr indent="-355600" lvl="2" marL="1371600" rtl="0">
              <a:lnSpc>
                <a:spcPct val="115000"/>
              </a:lnSpc>
              <a:spcBef>
                <a:spcPts val="0"/>
              </a:spcBef>
              <a:spcAft>
                <a:spcPts val="0"/>
              </a:spcAft>
              <a:buSzPts val="2000"/>
              <a:buChar char="╶"/>
              <a:defRPr sz="2000">
                <a:solidFill>
                  <a:schemeClr val="dk2"/>
                </a:solidFill>
              </a:defRPr>
            </a:lvl3pPr>
            <a:lvl4pPr indent="-355600" lvl="3" marL="1828800" rtl="0">
              <a:lnSpc>
                <a:spcPct val="115000"/>
              </a:lnSpc>
              <a:spcBef>
                <a:spcPts val="0"/>
              </a:spcBef>
              <a:spcAft>
                <a:spcPts val="0"/>
              </a:spcAft>
              <a:buSzPts val="2000"/>
              <a:buChar char="╶"/>
              <a:defRPr sz="2000">
                <a:solidFill>
                  <a:schemeClr val="dk2"/>
                </a:solidFill>
              </a:defRPr>
            </a:lvl4pPr>
            <a:lvl5pPr indent="-355600" lvl="4" marL="2286000" rtl="0">
              <a:lnSpc>
                <a:spcPct val="115000"/>
              </a:lnSpc>
              <a:spcBef>
                <a:spcPts val="0"/>
              </a:spcBef>
              <a:spcAft>
                <a:spcPts val="0"/>
              </a:spcAft>
              <a:buSzPts val="2000"/>
              <a:buChar char="╶"/>
              <a:defRPr sz="2000">
                <a:solidFill>
                  <a:schemeClr val="dk2"/>
                </a:solidFill>
              </a:defRPr>
            </a:lvl5pPr>
            <a:lvl6pPr indent="-355600" lvl="5" marL="2743200" rtl="0">
              <a:lnSpc>
                <a:spcPct val="115000"/>
              </a:lnSpc>
              <a:spcBef>
                <a:spcPts val="0"/>
              </a:spcBef>
              <a:spcAft>
                <a:spcPts val="0"/>
              </a:spcAft>
              <a:buSzPts val="2000"/>
              <a:buChar char="╶"/>
              <a:defRPr sz="2000">
                <a:solidFill>
                  <a:schemeClr val="dk2"/>
                </a:solidFill>
              </a:defRPr>
            </a:lvl6pPr>
            <a:lvl7pPr indent="-355600" lvl="6" marL="3200400" rtl="0">
              <a:lnSpc>
                <a:spcPct val="115000"/>
              </a:lnSpc>
              <a:spcBef>
                <a:spcPts val="0"/>
              </a:spcBef>
              <a:spcAft>
                <a:spcPts val="0"/>
              </a:spcAft>
              <a:buSzPts val="2000"/>
              <a:buChar char="╶"/>
              <a:defRPr sz="2000">
                <a:solidFill>
                  <a:schemeClr val="dk2"/>
                </a:solidFill>
              </a:defRPr>
            </a:lvl7pPr>
            <a:lvl8pPr indent="-355600" lvl="7" marL="3657600" rtl="0">
              <a:lnSpc>
                <a:spcPct val="115000"/>
              </a:lnSpc>
              <a:spcBef>
                <a:spcPts val="0"/>
              </a:spcBef>
              <a:spcAft>
                <a:spcPts val="0"/>
              </a:spcAft>
              <a:buSzPts val="2000"/>
              <a:buChar char="╶"/>
              <a:defRPr sz="2000">
                <a:solidFill>
                  <a:schemeClr val="dk2"/>
                </a:solidFill>
              </a:defRPr>
            </a:lvl8pPr>
            <a:lvl9pPr indent="-355600" lvl="8" marL="4114800" rtl="0">
              <a:lnSpc>
                <a:spcPct val="115000"/>
              </a:lnSpc>
              <a:spcBef>
                <a:spcPts val="0"/>
              </a:spcBef>
              <a:spcAft>
                <a:spcPts val="0"/>
              </a:spcAft>
              <a:buSzPts val="2000"/>
              <a:buChar char="╶"/>
              <a:defRPr sz="2000">
                <a:solidFill>
                  <a:schemeClr val="dk2"/>
                </a:solidFill>
              </a:defRPr>
            </a:lvl9pPr>
          </a:lstStyle>
          <a:p/>
        </p:txBody>
      </p:sp>
      <p:sp>
        <p:nvSpPr>
          <p:cNvPr id="2238" name="Google Shape;2238;p103"/>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239" name="Shape 2239"/>
        <p:cNvGrpSpPr/>
        <p:nvPr/>
      </p:nvGrpSpPr>
      <p:grpSpPr>
        <a:xfrm>
          <a:off x="0" y="0"/>
          <a:ext cx="0" cy="0"/>
          <a:chOff x="0" y="0"/>
          <a:chExt cx="0" cy="0"/>
        </a:xfrm>
      </p:grpSpPr>
      <p:grpSp>
        <p:nvGrpSpPr>
          <p:cNvPr id="2240" name="Google Shape;2240;p104"/>
          <p:cNvGrpSpPr/>
          <p:nvPr/>
        </p:nvGrpSpPr>
        <p:grpSpPr>
          <a:xfrm>
            <a:off x="0" y="-50"/>
            <a:ext cx="9144000" cy="5143575"/>
            <a:chOff x="0" y="-50"/>
            <a:chExt cx="9144000" cy="5143575"/>
          </a:xfrm>
        </p:grpSpPr>
        <p:sp>
          <p:nvSpPr>
            <p:cNvPr id="2241" name="Google Shape;2241;p104"/>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2" name="Google Shape;2242;p104"/>
            <p:cNvGrpSpPr/>
            <p:nvPr/>
          </p:nvGrpSpPr>
          <p:grpSpPr>
            <a:xfrm>
              <a:off x="0" y="-50"/>
              <a:ext cx="9144000" cy="5143575"/>
              <a:chOff x="0" y="-250"/>
              <a:chExt cx="9144000" cy="5143575"/>
            </a:xfrm>
          </p:grpSpPr>
          <p:sp>
            <p:nvSpPr>
              <p:cNvPr id="2243" name="Google Shape;2243;p104"/>
              <p:cNvSpPr/>
              <p:nvPr/>
            </p:nvSpPr>
            <p:spPr>
              <a:xfrm>
                <a:off x="0" y="-225"/>
                <a:ext cx="9144000" cy="5143500"/>
              </a:xfrm>
              <a:prstGeom prst="frame">
                <a:avLst>
                  <a:gd fmla="val 8758"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04"/>
              <p:cNvSpPr/>
              <p:nvPr/>
            </p:nvSpPr>
            <p:spPr>
              <a:xfrm flipH="1" rot="10800000">
                <a:off x="0" y="-250"/>
                <a:ext cx="4115400" cy="14151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04"/>
              <p:cNvSpPr/>
              <p:nvPr/>
            </p:nvSpPr>
            <p:spPr>
              <a:xfrm flipH="1">
                <a:off x="8760600" y="47599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6" name="Google Shape;2246;p104"/>
          <p:cNvSpPr txBox="1"/>
          <p:nvPr>
            <p:ph type="title"/>
          </p:nvPr>
        </p:nvSpPr>
        <p:spPr>
          <a:xfrm>
            <a:off x="457200" y="0"/>
            <a:ext cx="3171300" cy="14184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47" name="Google Shape;2247;p104"/>
          <p:cNvSpPr txBox="1"/>
          <p:nvPr>
            <p:ph idx="1" type="body"/>
          </p:nvPr>
        </p:nvSpPr>
        <p:spPr>
          <a:xfrm>
            <a:off x="913175" y="1746150"/>
            <a:ext cx="3419100" cy="2633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248" name="Google Shape;2248;p104"/>
          <p:cNvSpPr txBox="1"/>
          <p:nvPr>
            <p:ph idx="2" type="body"/>
          </p:nvPr>
        </p:nvSpPr>
        <p:spPr>
          <a:xfrm>
            <a:off x="4811921" y="1746150"/>
            <a:ext cx="3419100" cy="2633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249" name="Google Shape;2249;p104"/>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250" name="Shape 2250"/>
        <p:cNvGrpSpPr/>
        <p:nvPr/>
      </p:nvGrpSpPr>
      <p:grpSpPr>
        <a:xfrm>
          <a:off x="0" y="0"/>
          <a:ext cx="0" cy="0"/>
          <a:chOff x="0" y="0"/>
          <a:chExt cx="0" cy="0"/>
        </a:xfrm>
      </p:grpSpPr>
      <p:grpSp>
        <p:nvGrpSpPr>
          <p:cNvPr id="2251" name="Google Shape;2251;p105"/>
          <p:cNvGrpSpPr/>
          <p:nvPr/>
        </p:nvGrpSpPr>
        <p:grpSpPr>
          <a:xfrm>
            <a:off x="0" y="-50"/>
            <a:ext cx="9144000" cy="5143575"/>
            <a:chOff x="0" y="-50"/>
            <a:chExt cx="9144000" cy="5143575"/>
          </a:xfrm>
        </p:grpSpPr>
        <p:sp>
          <p:nvSpPr>
            <p:cNvPr id="2252" name="Google Shape;2252;p105"/>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3" name="Google Shape;2253;p105"/>
            <p:cNvGrpSpPr/>
            <p:nvPr/>
          </p:nvGrpSpPr>
          <p:grpSpPr>
            <a:xfrm>
              <a:off x="0" y="-50"/>
              <a:ext cx="9144000" cy="5143575"/>
              <a:chOff x="0" y="-250"/>
              <a:chExt cx="9144000" cy="5143575"/>
            </a:xfrm>
          </p:grpSpPr>
          <p:sp>
            <p:nvSpPr>
              <p:cNvPr id="2254" name="Google Shape;2254;p105"/>
              <p:cNvSpPr/>
              <p:nvPr/>
            </p:nvSpPr>
            <p:spPr>
              <a:xfrm>
                <a:off x="0" y="-225"/>
                <a:ext cx="9144000" cy="5143500"/>
              </a:xfrm>
              <a:prstGeom prst="frame">
                <a:avLst>
                  <a:gd fmla="val 8758"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05"/>
              <p:cNvSpPr/>
              <p:nvPr/>
            </p:nvSpPr>
            <p:spPr>
              <a:xfrm flipH="1" rot="10800000">
                <a:off x="0" y="-250"/>
                <a:ext cx="4115400" cy="14151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05"/>
              <p:cNvSpPr/>
              <p:nvPr/>
            </p:nvSpPr>
            <p:spPr>
              <a:xfrm flipH="1">
                <a:off x="8760600" y="47599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57" name="Google Shape;2257;p105"/>
          <p:cNvSpPr txBox="1"/>
          <p:nvPr>
            <p:ph type="title"/>
          </p:nvPr>
        </p:nvSpPr>
        <p:spPr>
          <a:xfrm>
            <a:off x="457200" y="0"/>
            <a:ext cx="3171300" cy="14184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58" name="Google Shape;2258;p105"/>
          <p:cNvSpPr txBox="1"/>
          <p:nvPr>
            <p:ph idx="1" type="body"/>
          </p:nvPr>
        </p:nvSpPr>
        <p:spPr>
          <a:xfrm>
            <a:off x="913175" y="1746150"/>
            <a:ext cx="2224200" cy="2633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259" name="Google Shape;2259;p105"/>
          <p:cNvSpPr txBox="1"/>
          <p:nvPr>
            <p:ph idx="2" type="body"/>
          </p:nvPr>
        </p:nvSpPr>
        <p:spPr>
          <a:xfrm>
            <a:off x="3427841" y="1746150"/>
            <a:ext cx="2224200" cy="2633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260" name="Google Shape;2260;p105"/>
          <p:cNvSpPr txBox="1"/>
          <p:nvPr>
            <p:ph idx="3" type="body"/>
          </p:nvPr>
        </p:nvSpPr>
        <p:spPr>
          <a:xfrm>
            <a:off x="5942507" y="1746150"/>
            <a:ext cx="2224200" cy="2633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261" name="Google Shape;2261;p105"/>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62" name="Shape 2262"/>
        <p:cNvGrpSpPr/>
        <p:nvPr/>
      </p:nvGrpSpPr>
      <p:grpSpPr>
        <a:xfrm>
          <a:off x="0" y="0"/>
          <a:ext cx="0" cy="0"/>
          <a:chOff x="0" y="0"/>
          <a:chExt cx="0" cy="0"/>
        </a:xfrm>
      </p:grpSpPr>
      <p:grpSp>
        <p:nvGrpSpPr>
          <p:cNvPr id="2263" name="Google Shape;2263;p106"/>
          <p:cNvGrpSpPr/>
          <p:nvPr/>
        </p:nvGrpSpPr>
        <p:grpSpPr>
          <a:xfrm>
            <a:off x="0" y="-50"/>
            <a:ext cx="9144000" cy="5143575"/>
            <a:chOff x="0" y="-50"/>
            <a:chExt cx="9144000" cy="5143575"/>
          </a:xfrm>
        </p:grpSpPr>
        <p:sp>
          <p:nvSpPr>
            <p:cNvPr id="2264" name="Google Shape;2264;p106"/>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5" name="Google Shape;2265;p106"/>
            <p:cNvGrpSpPr/>
            <p:nvPr/>
          </p:nvGrpSpPr>
          <p:grpSpPr>
            <a:xfrm>
              <a:off x="0" y="-50"/>
              <a:ext cx="9144000" cy="5143575"/>
              <a:chOff x="0" y="-250"/>
              <a:chExt cx="9144000" cy="5143575"/>
            </a:xfrm>
          </p:grpSpPr>
          <p:sp>
            <p:nvSpPr>
              <p:cNvPr id="2266" name="Google Shape;2266;p106"/>
              <p:cNvSpPr/>
              <p:nvPr/>
            </p:nvSpPr>
            <p:spPr>
              <a:xfrm>
                <a:off x="0" y="-225"/>
                <a:ext cx="9144000" cy="5143500"/>
              </a:xfrm>
              <a:prstGeom prst="frame">
                <a:avLst>
                  <a:gd fmla="val 8758"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06"/>
              <p:cNvSpPr/>
              <p:nvPr/>
            </p:nvSpPr>
            <p:spPr>
              <a:xfrm flipH="1" rot="10800000">
                <a:off x="0" y="-250"/>
                <a:ext cx="4115400" cy="14151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06"/>
              <p:cNvSpPr/>
              <p:nvPr/>
            </p:nvSpPr>
            <p:spPr>
              <a:xfrm flipH="1">
                <a:off x="8760600" y="47599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69" name="Google Shape;2269;p106"/>
          <p:cNvSpPr txBox="1"/>
          <p:nvPr>
            <p:ph type="title"/>
          </p:nvPr>
        </p:nvSpPr>
        <p:spPr>
          <a:xfrm>
            <a:off x="457200" y="0"/>
            <a:ext cx="3171300" cy="14184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70" name="Google Shape;2270;p106"/>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2271" name="Shape 2271"/>
        <p:cNvGrpSpPr/>
        <p:nvPr/>
      </p:nvGrpSpPr>
      <p:grpSpPr>
        <a:xfrm>
          <a:off x="0" y="0"/>
          <a:ext cx="0" cy="0"/>
          <a:chOff x="0" y="0"/>
          <a:chExt cx="0" cy="0"/>
        </a:xfrm>
      </p:grpSpPr>
      <p:grpSp>
        <p:nvGrpSpPr>
          <p:cNvPr id="2272" name="Google Shape;2272;p107"/>
          <p:cNvGrpSpPr/>
          <p:nvPr/>
        </p:nvGrpSpPr>
        <p:grpSpPr>
          <a:xfrm>
            <a:off x="0" y="4632875"/>
            <a:ext cx="9144000" cy="510650"/>
            <a:chOff x="0" y="4632675"/>
            <a:chExt cx="9144000" cy="510650"/>
          </a:xfrm>
        </p:grpSpPr>
        <p:sp>
          <p:nvSpPr>
            <p:cNvPr id="2273" name="Google Shape;2273;p107"/>
            <p:cNvSpPr/>
            <p:nvPr/>
          </p:nvSpPr>
          <p:spPr>
            <a:xfrm>
              <a:off x="0" y="4632675"/>
              <a:ext cx="6087900" cy="5106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07"/>
            <p:cNvSpPr/>
            <p:nvPr/>
          </p:nvSpPr>
          <p:spPr>
            <a:xfrm flipH="1">
              <a:off x="8760600" y="47599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107"/>
          <p:cNvSpPr txBox="1"/>
          <p:nvPr>
            <p:ph idx="1" type="body"/>
          </p:nvPr>
        </p:nvSpPr>
        <p:spPr>
          <a:xfrm>
            <a:off x="457200" y="4632750"/>
            <a:ext cx="5229000" cy="510600"/>
          </a:xfrm>
          <a:prstGeom prst="rect">
            <a:avLst/>
          </a:prstGeom>
        </p:spPr>
        <p:txBody>
          <a:bodyPr anchorCtr="0" anchor="ctr" bIns="0" lIns="0" spcFirstLastPara="1" rIns="0" wrap="square" tIns="0">
            <a:noAutofit/>
          </a:bodyPr>
          <a:lstStyle>
            <a:lvl1pPr indent="-228600" lvl="0" marL="457200" rtl="0">
              <a:spcBef>
                <a:spcPts val="360"/>
              </a:spcBef>
              <a:spcAft>
                <a:spcPts val="0"/>
              </a:spcAft>
              <a:buClr>
                <a:schemeClr val="dk2"/>
              </a:buClr>
              <a:buSzPts val="1400"/>
              <a:buNone/>
              <a:defRPr sz="1400">
                <a:solidFill>
                  <a:schemeClr val="dk2"/>
                </a:solidFill>
              </a:defRPr>
            </a:lvl1pPr>
          </a:lstStyle>
          <a:p/>
        </p:txBody>
      </p:sp>
      <p:sp>
        <p:nvSpPr>
          <p:cNvPr id="2276" name="Google Shape;2276;p107"/>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277" name="Shape 2277"/>
        <p:cNvGrpSpPr/>
        <p:nvPr/>
      </p:nvGrpSpPr>
      <p:grpSpPr>
        <a:xfrm>
          <a:off x="0" y="0"/>
          <a:ext cx="0" cy="0"/>
          <a:chOff x="0" y="0"/>
          <a:chExt cx="0" cy="0"/>
        </a:xfrm>
      </p:grpSpPr>
      <p:sp>
        <p:nvSpPr>
          <p:cNvPr id="2278" name="Google Shape;2278;p108"/>
          <p:cNvSpPr/>
          <p:nvPr/>
        </p:nvSpPr>
        <p:spPr>
          <a:xfrm flipH="1">
            <a:off x="8760600" y="47601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08"/>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2" Type="http://schemas.openxmlformats.org/officeDocument/2006/relationships/theme" Target="../theme/theme4.xml"/><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theme" Target="../theme/theme6.xml"/><Relationship Id="rId10" Type="http://schemas.openxmlformats.org/officeDocument/2006/relationships/slideLayout" Target="../slideLayouts/slideLayout122.xml"/><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132.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8.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9.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13.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2" Type="http://schemas.openxmlformats.org/officeDocument/2006/relationships/theme" Target="../theme/theme3.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theme" Target="../theme/theme11.xml"/><Relationship Id="rId12" Type="http://schemas.openxmlformats.org/officeDocument/2006/relationships/slideLayout" Target="../slideLayouts/slideLayout68.xml"/><Relationship Id="rId1" Type="http://schemas.openxmlformats.org/officeDocument/2006/relationships/image" Target="../media/image17.jpg"/><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78.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0" Type="http://schemas.openxmlformats.org/officeDocument/2006/relationships/slideLayout" Target="../slideLayouts/slideLayout88.xml"/><Relationship Id="rId12" Type="http://schemas.openxmlformats.org/officeDocument/2006/relationships/theme" Target="../theme/theme10.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0" Type="http://schemas.openxmlformats.org/officeDocument/2006/relationships/slideLayout" Target="../slideLayouts/slideLayout98.xml"/><Relationship Id="rId13" Type="http://schemas.openxmlformats.org/officeDocument/2006/relationships/slideLayout" Target="../slideLayouts/slideLayout101.xml"/><Relationship Id="rId12" Type="http://schemas.openxmlformats.org/officeDocument/2006/relationships/slideLayout" Target="../slideLayouts/slideLayout100.xml"/><Relationship Id="rId1" Type="http://schemas.openxmlformats.org/officeDocument/2006/relationships/image" Target="../media/image44.jpg"/><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theme" Target="../theme/theme1.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290" name="Shape 2290"/>
        <p:cNvGrpSpPr/>
        <p:nvPr/>
      </p:nvGrpSpPr>
      <p:grpSpPr>
        <a:xfrm>
          <a:off x="0" y="0"/>
          <a:ext cx="0" cy="0"/>
          <a:chOff x="0" y="0"/>
          <a:chExt cx="0" cy="0"/>
        </a:xfrm>
      </p:grpSpPr>
      <p:sp>
        <p:nvSpPr>
          <p:cNvPr id="2291" name="Google Shape;2291;p111"/>
          <p:cNvSpPr txBox="1"/>
          <p:nvPr>
            <p:ph idx="12" type="sldNum"/>
          </p:nvPr>
        </p:nvSpPr>
        <p:spPr>
          <a:xfrm>
            <a:off x="8688300" y="4687750"/>
            <a:ext cx="455700" cy="455700"/>
          </a:xfrm>
          <a:prstGeom prst="rect">
            <a:avLst/>
          </a:prstGeom>
          <a:solidFill>
            <a:schemeClr val="accent2"/>
          </a:solidFill>
          <a:ln>
            <a:noFill/>
          </a:ln>
        </p:spPr>
        <p:txBody>
          <a:bodyPr anchorCtr="0" anchor="ctr" bIns="0" lIns="0" spcFirstLastPara="1" rIns="0" wrap="square" tIns="0">
            <a:noAutofit/>
          </a:bodyPr>
          <a:lstStyle>
            <a:lvl1pPr lvl="0" rtl="0" algn="ctr">
              <a:buNone/>
              <a:defRPr b="1" sz="1300">
                <a:solidFill>
                  <a:schemeClr val="lt1"/>
                </a:solidFill>
                <a:latin typeface="Inria Serif"/>
                <a:ea typeface="Inria Serif"/>
                <a:cs typeface="Inria Serif"/>
                <a:sym typeface="Inria Serif"/>
              </a:defRPr>
            </a:lvl1pPr>
            <a:lvl2pPr lvl="1" rtl="0" algn="ctr">
              <a:buNone/>
              <a:defRPr b="1" sz="1300">
                <a:solidFill>
                  <a:schemeClr val="lt1"/>
                </a:solidFill>
                <a:latin typeface="Inria Serif"/>
                <a:ea typeface="Inria Serif"/>
                <a:cs typeface="Inria Serif"/>
                <a:sym typeface="Inria Serif"/>
              </a:defRPr>
            </a:lvl2pPr>
            <a:lvl3pPr lvl="2" rtl="0" algn="ctr">
              <a:buNone/>
              <a:defRPr b="1" sz="1300">
                <a:solidFill>
                  <a:schemeClr val="lt1"/>
                </a:solidFill>
                <a:latin typeface="Inria Serif"/>
                <a:ea typeface="Inria Serif"/>
                <a:cs typeface="Inria Serif"/>
                <a:sym typeface="Inria Serif"/>
              </a:defRPr>
            </a:lvl3pPr>
            <a:lvl4pPr lvl="3" rtl="0" algn="ctr">
              <a:buNone/>
              <a:defRPr b="1" sz="1300">
                <a:solidFill>
                  <a:schemeClr val="lt1"/>
                </a:solidFill>
                <a:latin typeface="Inria Serif"/>
                <a:ea typeface="Inria Serif"/>
                <a:cs typeface="Inria Serif"/>
                <a:sym typeface="Inria Serif"/>
              </a:defRPr>
            </a:lvl4pPr>
            <a:lvl5pPr lvl="4" rtl="0" algn="ctr">
              <a:buNone/>
              <a:defRPr b="1" sz="1300">
                <a:solidFill>
                  <a:schemeClr val="lt1"/>
                </a:solidFill>
                <a:latin typeface="Inria Serif"/>
                <a:ea typeface="Inria Serif"/>
                <a:cs typeface="Inria Serif"/>
                <a:sym typeface="Inria Serif"/>
              </a:defRPr>
            </a:lvl5pPr>
            <a:lvl6pPr lvl="5" rtl="0" algn="ctr">
              <a:buNone/>
              <a:defRPr b="1" sz="1300">
                <a:solidFill>
                  <a:schemeClr val="lt1"/>
                </a:solidFill>
                <a:latin typeface="Inria Serif"/>
                <a:ea typeface="Inria Serif"/>
                <a:cs typeface="Inria Serif"/>
                <a:sym typeface="Inria Serif"/>
              </a:defRPr>
            </a:lvl6pPr>
            <a:lvl7pPr lvl="6" rtl="0" algn="ctr">
              <a:buNone/>
              <a:defRPr b="1" sz="1300">
                <a:solidFill>
                  <a:schemeClr val="lt1"/>
                </a:solidFill>
                <a:latin typeface="Inria Serif"/>
                <a:ea typeface="Inria Serif"/>
                <a:cs typeface="Inria Serif"/>
                <a:sym typeface="Inria Serif"/>
              </a:defRPr>
            </a:lvl7pPr>
            <a:lvl8pPr lvl="7" rtl="0" algn="ctr">
              <a:buNone/>
              <a:defRPr b="1" sz="1300">
                <a:solidFill>
                  <a:schemeClr val="lt1"/>
                </a:solidFill>
                <a:latin typeface="Inria Serif"/>
                <a:ea typeface="Inria Serif"/>
                <a:cs typeface="Inria Serif"/>
                <a:sym typeface="Inria Serif"/>
              </a:defRPr>
            </a:lvl8pPr>
            <a:lvl9pPr lvl="8" rtl="0" algn="ctr">
              <a:buNone/>
              <a:defRPr b="1" sz="1300">
                <a:solidFill>
                  <a:schemeClr val="lt1"/>
                </a:solidFill>
                <a:latin typeface="Inria Serif"/>
                <a:ea typeface="Inria Serif"/>
                <a:cs typeface="Inria Serif"/>
                <a:sym typeface="Inria Serif"/>
              </a:defRPr>
            </a:lvl9pPr>
          </a:lstStyle>
          <a:p>
            <a:pPr indent="0" lvl="0" marL="0" rtl="0" algn="ctr">
              <a:spcBef>
                <a:spcPts val="0"/>
              </a:spcBef>
              <a:spcAft>
                <a:spcPts val="0"/>
              </a:spcAft>
              <a:buNone/>
            </a:pPr>
            <a:fld id="{00000000-1234-1234-1234-123412341234}" type="slidenum">
              <a:rPr lang="en"/>
              <a:t>‹#›</a:t>
            </a:fld>
            <a:endParaRPr/>
          </a:p>
        </p:txBody>
      </p:sp>
      <p:sp>
        <p:nvSpPr>
          <p:cNvPr id="2292" name="Google Shape;2292;p111"/>
          <p:cNvSpPr txBox="1"/>
          <p:nvPr>
            <p:ph type="title"/>
          </p:nvPr>
        </p:nvSpPr>
        <p:spPr>
          <a:xfrm>
            <a:off x="455700" y="823775"/>
            <a:ext cx="1623900" cy="3864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1pPr>
            <a:lvl2pPr lvl="1"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2pPr>
            <a:lvl3pPr lvl="2"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3pPr>
            <a:lvl4pPr lvl="3"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4pPr>
            <a:lvl5pPr lvl="4"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5pPr>
            <a:lvl6pPr lvl="5"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6pPr>
            <a:lvl7pPr lvl="6"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7pPr>
            <a:lvl8pPr lvl="7"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8pPr>
            <a:lvl9pPr lvl="8"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9pPr>
          </a:lstStyle>
          <a:p/>
        </p:txBody>
      </p:sp>
      <p:sp>
        <p:nvSpPr>
          <p:cNvPr id="2293" name="Google Shape;2293;p111"/>
          <p:cNvSpPr txBox="1"/>
          <p:nvPr>
            <p:ph idx="1" type="body"/>
          </p:nvPr>
        </p:nvSpPr>
        <p:spPr>
          <a:xfrm>
            <a:off x="2763000" y="1376700"/>
            <a:ext cx="5925300" cy="33111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1pPr>
            <a:lvl2pPr indent="-355600" lvl="1" marL="914400" rtl="0">
              <a:lnSpc>
                <a:spcPct val="115000"/>
              </a:lnSpc>
              <a:spcBef>
                <a:spcPts val="60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2pPr>
            <a:lvl3pPr indent="-355600" lvl="2" marL="1371600" rtl="0">
              <a:lnSpc>
                <a:spcPct val="115000"/>
              </a:lnSpc>
              <a:spcBef>
                <a:spcPts val="60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3pPr>
            <a:lvl4pPr indent="-355600" lvl="3" marL="18288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4pPr>
            <a:lvl5pPr indent="-355600" lvl="4" marL="22860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5pPr>
            <a:lvl6pPr indent="-355600" lvl="5" marL="27432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6pPr>
            <a:lvl7pPr indent="-355600" lvl="6" marL="32004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7pPr>
            <a:lvl8pPr indent="-355600" lvl="7" marL="3657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8pPr>
            <a:lvl9pPr indent="-355600" lvl="8" marL="4114800" rtl="0">
              <a:lnSpc>
                <a:spcPct val="115000"/>
              </a:lnSpc>
              <a:spcBef>
                <a:spcPts val="600"/>
              </a:spcBef>
              <a:spcAft>
                <a:spcPts val="60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9pPr>
          </a:lstStyle>
          <a:p/>
        </p:txBody>
      </p:sp>
    </p:spTree>
  </p:cSld>
  <p:clrMap accent1="accent1" accent2="accent2" accent3="accent3" accent4="accent4" accent5="accent5" accent6="accent6" bg1="lt1" bg2="dk2" tx1="dk1" tx2="lt2" folHlink="folHlink" hlink="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346" name="Shape 2346"/>
        <p:cNvGrpSpPr/>
        <p:nvPr/>
      </p:nvGrpSpPr>
      <p:grpSpPr>
        <a:xfrm>
          <a:off x="0" y="0"/>
          <a:ext cx="0" cy="0"/>
          <a:chOff x="0" y="0"/>
          <a:chExt cx="0" cy="0"/>
        </a:xfrm>
      </p:grpSpPr>
      <p:sp>
        <p:nvSpPr>
          <p:cNvPr id="2347" name="Google Shape;2347;p123"/>
          <p:cNvSpPr txBox="1"/>
          <p:nvPr>
            <p:ph idx="12" type="sldNum"/>
          </p:nvPr>
        </p:nvSpPr>
        <p:spPr>
          <a:xfrm>
            <a:off x="8229600" y="4533850"/>
            <a:ext cx="609600" cy="609600"/>
          </a:xfrm>
          <a:prstGeom prst="rect">
            <a:avLst/>
          </a:prstGeom>
          <a:noFill/>
          <a:ln>
            <a:noFill/>
          </a:ln>
        </p:spPr>
        <p:txBody>
          <a:bodyPr anchorCtr="0" anchor="ctr" bIns="0" lIns="0" spcFirstLastPara="1" rIns="0" wrap="square" tIns="0">
            <a:noAutofit/>
          </a:bodyPr>
          <a:lstStyle>
            <a:lvl1pPr lvl="0" rtl="0" algn="r">
              <a:buNone/>
              <a:defRPr sz="1200">
                <a:solidFill>
                  <a:schemeClr val="lt1"/>
                </a:solidFill>
                <a:latin typeface="Lexend Deca"/>
                <a:ea typeface="Lexend Deca"/>
                <a:cs typeface="Lexend Deca"/>
                <a:sym typeface="Lexend Deca"/>
              </a:defRPr>
            </a:lvl1pPr>
            <a:lvl2pPr lvl="1" rtl="0" algn="r">
              <a:buNone/>
              <a:defRPr sz="1200">
                <a:solidFill>
                  <a:schemeClr val="lt1"/>
                </a:solidFill>
                <a:latin typeface="Lexend Deca"/>
                <a:ea typeface="Lexend Deca"/>
                <a:cs typeface="Lexend Deca"/>
                <a:sym typeface="Lexend Deca"/>
              </a:defRPr>
            </a:lvl2pPr>
            <a:lvl3pPr lvl="2" rtl="0" algn="r">
              <a:buNone/>
              <a:defRPr sz="1200">
                <a:solidFill>
                  <a:schemeClr val="lt1"/>
                </a:solidFill>
                <a:latin typeface="Lexend Deca"/>
                <a:ea typeface="Lexend Deca"/>
                <a:cs typeface="Lexend Deca"/>
                <a:sym typeface="Lexend Deca"/>
              </a:defRPr>
            </a:lvl3pPr>
            <a:lvl4pPr lvl="3" rtl="0" algn="r">
              <a:buNone/>
              <a:defRPr sz="1200">
                <a:solidFill>
                  <a:schemeClr val="lt1"/>
                </a:solidFill>
                <a:latin typeface="Lexend Deca"/>
                <a:ea typeface="Lexend Deca"/>
                <a:cs typeface="Lexend Deca"/>
                <a:sym typeface="Lexend Deca"/>
              </a:defRPr>
            </a:lvl4pPr>
            <a:lvl5pPr lvl="4" rtl="0" algn="r">
              <a:buNone/>
              <a:defRPr sz="1200">
                <a:solidFill>
                  <a:schemeClr val="lt1"/>
                </a:solidFill>
                <a:latin typeface="Lexend Deca"/>
                <a:ea typeface="Lexend Deca"/>
                <a:cs typeface="Lexend Deca"/>
                <a:sym typeface="Lexend Deca"/>
              </a:defRPr>
            </a:lvl5pPr>
            <a:lvl6pPr lvl="5" rtl="0" algn="r">
              <a:buNone/>
              <a:defRPr sz="1200">
                <a:solidFill>
                  <a:schemeClr val="lt1"/>
                </a:solidFill>
                <a:latin typeface="Lexend Deca"/>
                <a:ea typeface="Lexend Deca"/>
                <a:cs typeface="Lexend Deca"/>
                <a:sym typeface="Lexend Deca"/>
              </a:defRPr>
            </a:lvl6pPr>
            <a:lvl7pPr lvl="6" rtl="0" algn="r">
              <a:buNone/>
              <a:defRPr sz="1200">
                <a:solidFill>
                  <a:schemeClr val="lt1"/>
                </a:solidFill>
                <a:latin typeface="Lexend Deca"/>
                <a:ea typeface="Lexend Deca"/>
                <a:cs typeface="Lexend Deca"/>
                <a:sym typeface="Lexend Deca"/>
              </a:defRPr>
            </a:lvl7pPr>
            <a:lvl8pPr lvl="7" rtl="0" algn="r">
              <a:buNone/>
              <a:defRPr sz="1200">
                <a:solidFill>
                  <a:schemeClr val="lt1"/>
                </a:solidFill>
                <a:latin typeface="Lexend Deca"/>
                <a:ea typeface="Lexend Deca"/>
                <a:cs typeface="Lexend Deca"/>
                <a:sym typeface="Lexend Deca"/>
              </a:defRPr>
            </a:lvl8pPr>
            <a:lvl9pPr lvl="8" rtl="0" algn="r">
              <a:buNone/>
              <a:defRPr sz="12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
        <p:nvSpPr>
          <p:cNvPr id="2348" name="Google Shape;2348;p123"/>
          <p:cNvSpPr txBox="1"/>
          <p:nvPr>
            <p:ph type="title"/>
          </p:nvPr>
        </p:nvSpPr>
        <p:spPr>
          <a:xfrm>
            <a:off x="702900" y="836000"/>
            <a:ext cx="5129100" cy="396300"/>
          </a:xfrm>
          <a:prstGeom prst="rect">
            <a:avLst/>
          </a:prstGeom>
          <a:noFill/>
          <a:ln>
            <a:noFill/>
          </a:ln>
        </p:spPr>
        <p:txBody>
          <a:bodyPr anchorCtr="0" anchor="b" bIns="0" lIns="0" spcFirstLastPara="1" rIns="0" wrap="square" tIns="0">
            <a:noAutofit/>
          </a:bodyPr>
          <a:lstStyle>
            <a:lvl1pPr lvl="0"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
        <p:nvSpPr>
          <p:cNvPr id="2349" name="Google Shape;2349;p123"/>
          <p:cNvSpPr txBox="1"/>
          <p:nvPr>
            <p:ph idx="1" type="body"/>
          </p:nvPr>
        </p:nvSpPr>
        <p:spPr>
          <a:xfrm>
            <a:off x="1007700" y="1582550"/>
            <a:ext cx="4824300" cy="29514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0"/>
              </a:spcBef>
              <a:spcAft>
                <a:spcPts val="0"/>
              </a:spcAft>
              <a:buClr>
                <a:schemeClr val="accent1"/>
              </a:buClr>
              <a:buSzPts val="2000"/>
              <a:buFont typeface="Nunito Sans Light"/>
              <a:buChar char="▪"/>
              <a:defRPr sz="2000">
                <a:solidFill>
                  <a:schemeClr val="dk1"/>
                </a:solidFill>
                <a:latin typeface="Nunito Sans Light"/>
                <a:ea typeface="Nunito Sans Light"/>
                <a:cs typeface="Nunito Sans Light"/>
                <a:sym typeface="Nunito Sans Light"/>
              </a:defRPr>
            </a:lvl1pPr>
            <a:lvl2pPr indent="-355600" lvl="1" marL="9144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2pPr>
            <a:lvl3pPr indent="-355600" lvl="2" marL="1371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3pPr>
            <a:lvl4pPr indent="-355600" lvl="3" marL="18288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4pPr>
            <a:lvl5pPr indent="-355600" lvl="4" marL="22860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5pPr>
            <a:lvl6pPr indent="-355600" lvl="5" marL="27432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6pPr>
            <a:lvl7pPr indent="-355600" lvl="6" marL="32004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7pPr>
            <a:lvl8pPr indent="-355600" lvl="7" marL="3657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8pPr>
            <a:lvl9pPr indent="-355600" lvl="8" marL="4114800" rtl="0">
              <a:lnSpc>
                <a:spcPct val="115000"/>
              </a:lnSpc>
              <a:spcBef>
                <a:spcPts val="800"/>
              </a:spcBef>
              <a:spcAft>
                <a:spcPts val="80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9pPr>
          </a:lstStyle>
          <a:p/>
        </p:txBody>
      </p:sp>
    </p:spTree>
  </p:cSld>
  <p:clrMap accent1="accent1" accent2="accent2" accent3="accent3" accent4="accent4" accent5="accent5" accent6="accent6" bg1="lt1" bg2="dk2" tx1="dk1" tx2="lt2" folHlink="folHlink" hlink="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2428" name="Shape 2428"/>
        <p:cNvGrpSpPr/>
        <p:nvPr/>
      </p:nvGrpSpPr>
      <p:grpSpPr>
        <a:xfrm>
          <a:off x="0" y="0"/>
          <a:ext cx="0" cy="0"/>
          <a:chOff x="0" y="0"/>
          <a:chExt cx="0" cy="0"/>
        </a:xfrm>
      </p:grpSpPr>
      <p:sp>
        <p:nvSpPr>
          <p:cNvPr id="2429" name="Google Shape;2429;p134"/>
          <p:cNvSpPr txBox="1"/>
          <p:nvPr>
            <p:ph type="title"/>
          </p:nvPr>
        </p:nvSpPr>
        <p:spPr>
          <a:xfrm>
            <a:off x="1044475" y="742575"/>
            <a:ext cx="7207500" cy="633300"/>
          </a:xfrm>
          <a:prstGeom prst="rect">
            <a:avLst/>
          </a:prstGeom>
          <a:noFill/>
          <a:ln>
            <a:noFill/>
          </a:ln>
        </p:spPr>
        <p:txBody>
          <a:bodyPr anchorCtr="0" anchor="ctr" bIns="0" lIns="0" spcFirstLastPara="1" rIns="0" wrap="square" tIns="0">
            <a:noAutofit/>
          </a:bodyPr>
          <a:lstStyle>
            <a:lvl1pPr lvl="0"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9pPr>
          </a:lstStyle>
          <a:p/>
        </p:txBody>
      </p:sp>
      <p:sp>
        <p:nvSpPr>
          <p:cNvPr id="2430" name="Google Shape;2430;p134"/>
          <p:cNvSpPr txBox="1"/>
          <p:nvPr>
            <p:ph idx="1" type="body"/>
          </p:nvPr>
        </p:nvSpPr>
        <p:spPr>
          <a:xfrm>
            <a:off x="1044475" y="1468375"/>
            <a:ext cx="7207500" cy="27576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indent="-381000" lvl="1" marL="9144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indent="-381000" lvl="2" marL="13716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indent="-381000" lvl="3" marL="18288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indent="-381000" lvl="4" marL="2286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indent="-381000" lvl="5" marL="27432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indent="-381000" lvl="6" marL="32004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indent="-381000" lvl="7" marL="36576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indent="-381000" lvl="8" marL="41148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p:txBody>
      </p:sp>
      <p:sp>
        <p:nvSpPr>
          <p:cNvPr id="2431" name="Google Shape;2431;p134"/>
          <p:cNvSpPr txBox="1"/>
          <p:nvPr>
            <p:ph idx="12" type="sldNum"/>
          </p:nvPr>
        </p:nvSpPr>
        <p:spPr>
          <a:xfrm>
            <a:off x="8619825" y="4630250"/>
            <a:ext cx="524100" cy="513300"/>
          </a:xfrm>
          <a:prstGeom prst="rect">
            <a:avLst/>
          </a:prstGeom>
          <a:noFill/>
          <a:ln>
            <a:noFill/>
          </a:ln>
        </p:spPr>
        <p:txBody>
          <a:bodyPr anchorCtr="0" anchor="ctr" bIns="0" lIns="0" spcFirstLastPara="1" rIns="0" wrap="square" tIns="0">
            <a:noAutofit/>
          </a:bodyPr>
          <a:lstStyle>
            <a:lvl1pPr lvl="0" rtl="0" algn="ctr">
              <a:buNone/>
              <a:defRPr b="1" sz="1300">
                <a:solidFill>
                  <a:schemeClr val="dk2"/>
                </a:solidFill>
                <a:latin typeface="Red Hat Display"/>
                <a:ea typeface="Red Hat Display"/>
                <a:cs typeface="Red Hat Display"/>
                <a:sym typeface="Red Hat Display"/>
              </a:defRPr>
            </a:lvl1pPr>
            <a:lvl2pPr lvl="1" rtl="0" algn="ctr">
              <a:buNone/>
              <a:defRPr b="1" sz="1300">
                <a:solidFill>
                  <a:schemeClr val="dk2"/>
                </a:solidFill>
                <a:latin typeface="Red Hat Display"/>
                <a:ea typeface="Red Hat Display"/>
                <a:cs typeface="Red Hat Display"/>
                <a:sym typeface="Red Hat Display"/>
              </a:defRPr>
            </a:lvl2pPr>
            <a:lvl3pPr lvl="2" rtl="0" algn="ctr">
              <a:buNone/>
              <a:defRPr b="1" sz="1300">
                <a:solidFill>
                  <a:schemeClr val="dk2"/>
                </a:solidFill>
                <a:latin typeface="Red Hat Display"/>
                <a:ea typeface="Red Hat Display"/>
                <a:cs typeface="Red Hat Display"/>
                <a:sym typeface="Red Hat Display"/>
              </a:defRPr>
            </a:lvl3pPr>
            <a:lvl4pPr lvl="3" rtl="0" algn="ctr">
              <a:buNone/>
              <a:defRPr b="1" sz="1300">
                <a:solidFill>
                  <a:schemeClr val="dk2"/>
                </a:solidFill>
                <a:latin typeface="Red Hat Display"/>
                <a:ea typeface="Red Hat Display"/>
                <a:cs typeface="Red Hat Display"/>
                <a:sym typeface="Red Hat Display"/>
              </a:defRPr>
            </a:lvl4pPr>
            <a:lvl5pPr lvl="4" rtl="0" algn="ctr">
              <a:buNone/>
              <a:defRPr b="1" sz="1300">
                <a:solidFill>
                  <a:schemeClr val="dk2"/>
                </a:solidFill>
                <a:latin typeface="Red Hat Display"/>
                <a:ea typeface="Red Hat Display"/>
                <a:cs typeface="Red Hat Display"/>
                <a:sym typeface="Red Hat Display"/>
              </a:defRPr>
            </a:lvl5pPr>
            <a:lvl6pPr lvl="5" rtl="0" algn="ctr">
              <a:buNone/>
              <a:defRPr b="1" sz="1300">
                <a:solidFill>
                  <a:schemeClr val="dk2"/>
                </a:solidFill>
                <a:latin typeface="Red Hat Display"/>
                <a:ea typeface="Red Hat Display"/>
                <a:cs typeface="Red Hat Display"/>
                <a:sym typeface="Red Hat Display"/>
              </a:defRPr>
            </a:lvl6pPr>
            <a:lvl7pPr lvl="6" rtl="0" algn="ctr">
              <a:buNone/>
              <a:defRPr b="1" sz="1300">
                <a:solidFill>
                  <a:schemeClr val="dk2"/>
                </a:solidFill>
                <a:latin typeface="Red Hat Display"/>
                <a:ea typeface="Red Hat Display"/>
                <a:cs typeface="Red Hat Display"/>
                <a:sym typeface="Red Hat Display"/>
              </a:defRPr>
            </a:lvl7pPr>
            <a:lvl8pPr lvl="7" rtl="0" algn="ctr">
              <a:buNone/>
              <a:defRPr b="1" sz="1300">
                <a:solidFill>
                  <a:schemeClr val="dk2"/>
                </a:solidFill>
                <a:latin typeface="Red Hat Display"/>
                <a:ea typeface="Red Hat Display"/>
                <a:cs typeface="Red Hat Display"/>
                <a:sym typeface="Red Hat Display"/>
              </a:defRPr>
            </a:lvl8pPr>
            <a:lvl9pPr lvl="8" rtl="0" algn="ctr">
              <a:buNone/>
              <a:defRPr b="1" sz="1300">
                <a:solidFill>
                  <a:schemeClr val="dk2"/>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3C78D8"/>
            </a:gs>
            <a:gs pos="100000">
              <a:srgbClr val="00FFFF"/>
            </a:gs>
          </a:gsLst>
          <a:lin ang="5400700" scaled="0"/>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99000" y="911700"/>
            <a:ext cx="2020800" cy="3327600"/>
          </a:xfrm>
          <a:prstGeom prst="rect">
            <a:avLst/>
          </a:prstGeom>
          <a:noFill/>
          <a:ln>
            <a:noFill/>
          </a:ln>
          <a:effectLst>
            <a:outerShdw blurRad="42863" rotWithShape="0" algn="bl" dir="5400000" dist="9525">
              <a:srgbClr val="000000">
                <a:alpha val="20000"/>
              </a:srgbClr>
            </a:outerShdw>
          </a:effectLst>
        </p:spPr>
        <p:txBody>
          <a:bodyPr anchorCtr="0" anchor="ctr" bIns="0" lIns="0" spcFirstLastPara="1" rIns="0" wrap="square" tIns="0">
            <a:noAutofit/>
          </a:bodyPr>
          <a:lstStyle>
            <a:lvl1pPr lvl="0"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2pPr>
            <a:lvl3pPr lvl="2"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3pPr>
            <a:lvl4pPr lvl="3"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4pPr>
            <a:lvl5pPr lvl="4"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5pPr>
            <a:lvl6pPr lvl="5"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6pPr>
            <a:lvl7pPr lvl="6"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7pPr>
            <a:lvl8pPr lvl="7"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8pPr>
            <a:lvl9pPr lvl="8"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9pPr>
          </a:lstStyle>
          <a:p/>
        </p:txBody>
      </p:sp>
      <p:sp>
        <p:nvSpPr>
          <p:cNvPr id="52" name="Google Shape;52;p13"/>
          <p:cNvSpPr txBox="1"/>
          <p:nvPr>
            <p:ph idx="1" type="body"/>
          </p:nvPr>
        </p:nvSpPr>
        <p:spPr>
          <a:xfrm>
            <a:off x="3844325" y="805325"/>
            <a:ext cx="4842600" cy="3548100"/>
          </a:xfrm>
          <a:prstGeom prst="rect">
            <a:avLst/>
          </a:prstGeom>
          <a:noFill/>
          <a:ln>
            <a:noFill/>
          </a:ln>
        </p:spPr>
        <p:txBody>
          <a:bodyPr anchorCtr="0" anchor="ctr" bIns="0" lIns="0" spcFirstLastPara="1" rIns="0" wrap="square" tIns="0">
            <a:noAutofit/>
          </a:bodyPr>
          <a:lstStyle>
            <a:lvl1pPr indent="-368300" lvl="0" marL="457200" rtl="0">
              <a:lnSpc>
                <a:spcPct val="115000"/>
              </a:lnSpc>
              <a:spcBef>
                <a:spcPts val="6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1pPr>
            <a:lvl2pPr indent="-368300" lvl="1" marL="914400" rtl="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2pPr>
            <a:lvl3pPr indent="-368300" lvl="2" marL="1371600" rtl="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3pPr>
            <a:lvl4pPr indent="-368300" lvl="3" marL="1828800" rtl="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4pPr>
            <a:lvl5pPr indent="-368300" lvl="4" marL="2286000" rtl="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5pPr>
            <a:lvl6pPr indent="-368300" lvl="5" marL="2743200" rtl="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6pPr>
            <a:lvl7pPr indent="-368300" lvl="6" marL="3200400" rtl="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7pPr>
            <a:lvl8pPr indent="-368300" lvl="7" marL="3657600" rtl="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8pPr>
            <a:lvl9pPr indent="-368300" lvl="8" marL="4114800" rtl="0">
              <a:lnSpc>
                <a:spcPct val="115000"/>
              </a:lnSpc>
              <a:spcBef>
                <a:spcPts val="1000"/>
              </a:spcBef>
              <a:spcAft>
                <a:spcPts val="100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9pPr>
          </a:lstStyle>
          <a:p/>
        </p:txBody>
      </p:sp>
      <p:sp>
        <p:nvSpPr>
          <p:cNvPr id="53" name="Google Shape;53;p1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200">
                <a:solidFill>
                  <a:schemeClr val="dk2"/>
                </a:solidFill>
                <a:latin typeface="Montserrat Light"/>
                <a:ea typeface="Montserrat Light"/>
                <a:cs typeface="Montserrat Light"/>
                <a:sym typeface="Montserrat Light"/>
              </a:defRPr>
            </a:lvl1pPr>
            <a:lvl2pPr lvl="1" rtl="0" algn="r">
              <a:buNone/>
              <a:defRPr sz="1200">
                <a:solidFill>
                  <a:schemeClr val="dk2"/>
                </a:solidFill>
                <a:latin typeface="Montserrat Light"/>
                <a:ea typeface="Montserrat Light"/>
                <a:cs typeface="Montserrat Light"/>
                <a:sym typeface="Montserrat Light"/>
              </a:defRPr>
            </a:lvl2pPr>
            <a:lvl3pPr lvl="2" rtl="0" algn="r">
              <a:buNone/>
              <a:defRPr sz="1200">
                <a:solidFill>
                  <a:schemeClr val="dk2"/>
                </a:solidFill>
                <a:latin typeface="Montserrat Light"/>
                <a:ea typeface="Montserrat Light"/>
                <a:cs typeface="Montserrat Light"/>
                <a:sym typeface="Montserrat Light"/>
              </a:defRPr>
            </a:lvl3pPr>
            <a:lvl4pPr lvl="3" rtl="0" algn="r">
              <a:buNone/>
              <a:defRPr sz="1200">
                <a:solidFill>
                  <a:schemeClr val="dk2"/>
                </a:solidFill>
                <a:latin typeface="Montserrat Light"/>
                <a:ea typeface="Montserrat Light"/>
                <a:cs typeface="Montserrat Light"/>
                <a:sym typeface="Montserrat Light"/>
              </a:defRPr>
            </a:lvl4pPr>
            <a:lvl5pPr lvl="4" rtl="0" algn="r">
              <a:buNone/>
              <a:defRPr sz="1200">
                <a:solidFill>
                  <a:schemeClr val="dk2"/>
                </a:solidFill>
                <a:latin typeface="Montserrat Light"/>
                <a:ea typeface="Montserrat Light"/>
                <a:cs typeface="Montserrat Light"/>
                <a:sym typeface="Montserrat Light"/>
              </a:defRPr>
            </a:lvl5pPr>
            <a:lvl6pPr lvl="5" rtl="0" algn="r">
              <a:buNone/>
              <a:defRPr sz="1200">
                <a:solidFill>
                  <a:schemeClr val="dk2"/>
                </a:solidFill>
                <a:latin typeface="Montserrat Light"/>
                <a:ea typeface="Montserrat Light"/>
                <a:cs typeface="Montserrat Light"/>
                <a:sym typeface="Montserrat Light"/>
              </a:defRPr>
            </a:lvl6pPr>
            <a:lvl7pPr lvl="6" rtl="0" algn="r">
              <a:buNone/>
              <a:defRPr sz="1200">
                <a:solidFill>
                  <a:schemeClr val="dk2"/>
                </a:solidFill>
                <a:latin typeface="Montserrat Light"/>
                <a:ea typeface="Montserrat Light"/>
                <a:cs typeface="Montserrat Light"/>
                <a:sym typeface="Montserrat Light"/>
              </a:defRPr>
            </a:lvl7pPr>
            <a:lvl8pPr lvl="7" rtl="0" algn="r">
              <a:buNone/>
              <a:defRPr sz="1200">
                <a:solidFill>
                  <a:schemeClr val="dk2"/>
                </a:solidFill>
                <a:latin typeface="Montserrat Light"/>
                <a:ea typeface="Montserrat Light"/>
                <a:cs typeface="Montserrat Light"/>
                <a:sym typeface="Montserrat Light"/>
              </a:defRPr>
            </a:lvl8pPr>
            <a:lvl9pPr lvl="8" rtl="0" algn="r">
              <a:buNone/>
              <a:defRPr sz="1200">
                <a:solidFill>
                  <a:schemeClr val="dk2"/>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03" name="Shape 103"/>
        <p:cNvGrpSpPr/>
        <p:nvPr/>
      </p:nvGrpSpPr>
      <p:grpSpPr>
        <a:xfrm>
          <a:off x="0" y="0"/>
          <a:ext cx="0" cy="0"/>
          <a:chOff x="0" y="0"/>
          <a:chExt cx="0" cy="0"/>
        </a:xfrm>
      </p:grpSpPr>
      <p:sp>
        <p:nvSpPr>
          <p:cNvPr id="104" name="Google Shape;104;p25"/>
          <p:cNvSpPr txBox="1"/>
          <p:nvPr>
            <p:ph idx="12" type="sldNum"/>
          </p:nvPr>
        </p:nvSpPr>
        <p:spPr>
          <a:xfrm>
            <a:off x="1" y="4624800"/>
            <a:ext cx="518700" cy="518700"/>
          </a:xfrm>
          <a:prstGeom prst="rect">
            <a:avLst/>
          </a:prstGeom>
          <a:noFill/>
          <a:ln>
            <a:noFill/>
          </a:ln>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
        <p:nvSpPr>
          <p:cNvPr id="105" name="Google Shape;105;p25"/>
          <p:cNvSpPr txBox="1"/>
          <p:nvPr>
            <p:ph type="title"/>
          </p:nvPr>
        </p:nvSpPr>
        <p:spPr>
          <a:xfrm>
            <a:off x="1842475" y="1197075"/>
            <a:ext cx="4115400" cy="621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400"/>
              <a:buFont typeface="Arvo"/>
              <a:buNone/>
              <a:defRPr>
                <a:solidFill>
                  <a:schemeClr val="dk2"/>
                </a:solidFill>
                <a:latin typeface="Arvo"/>
                <a:ea typeface="Arvo"/>
                <a:cs typeface="Arvo"/>
                <a:sym typeface="Arvo"/>
              </a:defRPr>
            </a:lvl1pPr>
            <a:lvl2pPr lvl="1" rtl="0">
              <a:spcBef>
                <a:spcPts val="0"/>
              </a:spcBef>
              <a:spcAft>
                <a:spcPts val="0"/>
              </a:spcAft>
              <a:buClr>
                <a:schemeClr val="dk2"/>
              </a:buClr>
              <a:buSzPts val="1400"/>
              <a:buFont typeface="Arvo"/>
              <a:buNone/>
              <a:defRPr>
                <a:solidFill>
                  <a:schemeClr val="dk2"/>
                </a:solidFill>
                <a:latin typeface="Arvo"/>
                <a:ea typeface="Arvo"/>
                <a:cs typeface="Arvo"/>
                <a:sym typeface="Arvo"/>
              </a:defRPr>
            </a:lvl2pPr>
            <a:lvl3pPr lvl="2" rtl="0">
              <a:spcBef>
                <a:spcPts val="0"/>
              </a:spcBef>
              <a:spcAft>
                <a:spcPts val="0"/>
              </a:spcAft>
              <a:buClr>
                <a:schemeClr val="dk2"/>
              </a:buClr>
              <a:buSzPts val="1400"/>
              <a:buFont typeface="Arvo"/>
              <a:buNone/>
              <a:defRPr>
                <a:solidFill>
                  <a:schemeClr val="dk2"/>
                </a:solidFill>
                <a:latin typeface="Arvo"/>
                <a:ea typeface="Arvo"/>
                <a:cs typeface="Arvo"/>
                <a:sym typeface="Arvo"/>
              </a:defRPr>
            </a:lvl3pPr>
            <a:lvl4pPr lvl="3" rtl="0">
              <a:spcBef>
                <a:spcPts val="0"/>
              </a:spcBef>
              <a:spcAft>
                <a:spcPts val="0"/>
              </a:spcAft>
              <a:buClr>
                <a:schemeClr val="dk2"/>
              </a:buClr>
              <a:buSzPts val="1400"/>
              <a:buFont typeface="Arvo"/>
              <a:buNone/>
              <a:defRPr>
                <a:solidFill>
                  <a:schemeClr val="dk2"/>
                </a:solidFill>
                <a:latin typeface="Arvo"/>
                <a:ea typeface="Arvo"/>
                <a:cs typeface="Arvo"/>
                <a:sym typeface="Arvo"/>
              </a:defRPr>
            </a:lvl4pPr>
            <a:lvl5pPr lvl="4" rtl="0">
              <a:spcBef>
                <a:spcPts val="0"/>
              </a:spcBef>
              <a:spcAft>
                <a:spcPts val="0"/>
              </a:spcAft>
              <a:buClr>
                <a:schemeClr val="dk2"/>
              </a:buClr>
              <a:buSzPts val="1400"/>
              <a:buFont typeface="Arvo"/>
              <a:buNone/>
              <a:defRPr>
                <a:solidFill>
                  <a:schemeClr val="dk2"/>
                </a:solidFill>
                <a:latin typeface="Arvo"/>
                <a:ea typeface="Arvo"/>
                <a:cs typeface="Arvo"/>
                <a:sym typeface="Arvo"/>
              </a:defRPr>
            </a:lvl5pPr>
            <a:lvl6pPr lvl="5" rtl="0">
              <a:spcBef>
                <a:spcPts val="0"/>
              </a:spcBef>
              <a:spcAft>
                <a:spcPts val="0"/>
              </a:spcAft>
              <a:buClr>
                <a:schemeClr val="dk2"/>
              </a:buClr>
              <a:buSzPts val="1400"/>
              <a:buFont typeface="Arvo"/>
              <a:buNone/>
              <a:defRPr>
                <a:solidFill>
                  <a:schemeClr val="dk2"/>
                </a:solidFill>
                <a:latin typeface="Arvo"/>
                <a:ea typeface="Arvo"/>
                <a:cs typeface="Arvo"/>
                <a:sym typeface="Arvo"/>
              </a:defRPr>
            </a:lvl6pPr>
            <a:lvl7pPr lvl="6" rtl="0">
              <a:spcBef>
                <a:spcPts val="0"/>
              </a:spcBef>
              <a:spcAft>
                <a:spcPts val="0"/>
              </a:spcAft>
              <a:buClr>
                <a:schemeClr val="dk2"/>
              </a:buClr>
              <a:buSzPts val="1400"/>
              <a:buFont typeface="Arvo"/>
              <a:buNone/>
              <a:defRPr>
                <a:solidFill>
                  <a:schemeClr val="dk2"/>
                </a:solidFill>
                <a:latin typeface="Arvo"/>
                <a:ea typeface="Arvo"/>
                <a:cs typeface="Arvo"/>
                <a:sym typeface="Arvo"/>
              </a:defRPr>
            </a:lvl7pPr>
            <a:lvl8pPr lvl="7" rtl="0">
              <a:spcBef>
                <a:spcPts val="0"/>
              </a:spcBef>
              <a:spcAft>
                <a:spcPts val="0"/>
              </a:spcAft>
              <a:buClr>
                <a:schemeClr val="dk2"/>
              </a:buClr>
              <a:buSzPts val="1400"/>
              <a:buFont typeface="Arvo"/>
              <a:buNone/>
              <a:defRPr>
                <a:solidFill>
                  <a:schemeClr val="dk2"/>
                </a:solidFill>
                <a:latin typeface="Arvo"/>
                <a:ea typeface="Arvo"/>
                <a:cs typeface="Arvo"/>
                <a:sym typeface="Arvo"/>
              </a:defRPr>
            </a:lvl8pPr>
            <a:lvl9pPr lvl="8" rtl="0">
              <a:spcBef>
                <a:spcPts val="0"/>
              </a:spcBef>
              <a:spcAft>
                <a:spcPts val="0"/>
              </a:spcAft>
              <a:buClr>
                <a:schemeClr val="dk2"/>
              </a:buClr>
              <a:buSzPts val="1400"/>
              <a:buFont typeface="Arvo"/>
              <a:buNone/>
              <a:defRPr>
                <a:solidFill>
                  <a:schemeClr val="dk2"/>
                </a:solidFill>
                <a:latin typeface="Arvo"/>
                <a:ea typeface="Arvo"/>
                <a:cs typeface="Arvo"/>
                <a:sym typeface="Arvo"/>
              </a:defRPr>
            </a:lvl9pPr>
          </a:lstStyle>
          <a:p/>
        </p:txBody>
      </p:sp>
      <p:sp>
        <p:nvSpPr>
          <p:cNvPr id="106" name="Google Shape;106;p25"/>
          <p:cNvSpPr txBox="1"/>
          <p:nvPr>
            <p:ph idx="1" type="body"/>
          </p:nvPr>
        </p:nvSpPr>
        <p:spPr>
          <a:xfrm>
            <a:off x="1842475" y="1918281"/>
            <a:ext cx="4115400" cy="2702700"/>
          </a:xfrm>
          <a:prstGeom prst="rect">
            <a:avLst/>
          </a:prstGeom>
          <a:noFill/>
          <a:ln>
            <a:noFill/>
          </a:ln>
        </p:spPr>
        <p:txBody>
          <a:bodyPr anchorCtr="0" anchor="t" bIns="91425" lIns="91425" spcFirstLastPara="1" rIns="91425" wrap="square" tIns="91425">
            <a:noAutofit/>
          </a:bodyPr>
          <a:lstStyle>
            <a:lvl1pPr indent="-330200" lvl="0" marL="457200" rtl="0">
              <a:spcBef>
                <a:spcPts val="600"/>
              </a:spcBef>
              <a:spcAft>
                <a:spcPts val="0"/>
              </a:spcAft>
              <a:buClr>
                <a:schemeClr val="accent5"/>
              </a:buClr>
              <a:buSzPts val="1600"/>
              <a:buFont typeface="Muli"/>
              <a:buChar char="■"/>
              <a:defRPr sz="1600">
                <a:solidFill>
                  <a:schemeClr val="dk1"/>
                </a:solidFill>
                <a:latin typeface="Muli"/>
                <a:ea typeface="Muli"/>
                <a:cs typeface="Muli"/>
                <a:sym typeface="Muli"/>
              </a:defRPr>
            </a:lvl1pPr>
            <a:lvl2pPr indent="-330200" lvl="1" marL="914400" rtl="0">
              <a:spcBef>
                <a:spcPts val="0"/>
              </a:spcBef>
              <a:spcAft>
                <a:spcPts val="0"/>
              </a:spcAft>
              <a:buClr>
                <a:schemeClr val="accent5"/>
              </a:buClr>
              <a:buSzPts val="1600"/>
              <a:buFont typeface="Muli"/>
              <a:buChar char="□"/>
              <a:defRPr sz="1600">
                <a:solidFill>
                  <a:schemeClr val="dk1"/>
                </a:solidFill>
                <a:latin typeface="Muli"/>
                <a:ea typeface="Muli"/>
                <a:cs typeface="Muli"/>
                <a:sym typeface="Muli"/>
              </a:defRPr>
            </a:lvl2pPr>
            <a:lvl3pPr indent="-330200" lvl="2" marL="1371600" rtl="0">
              <a:spcBef>
                <a:spcPts val="0"/>
              </a:spcBef>
              <a:spcAft>
                <a:spcPts val="0"/>
              </a:spcAft>
              <a:buClr>
                <a:schemeClr val="accent5"/>
              </a:buClr>
              <a:buSzPts val="1600"/>
              <a:buFont typeface="Muli"/>
              <a:buChar char="▫"/>
              <a:defRPr sz="1600">
                <a:solidFill>
                  <a:schemeClr val="dk1"/>
                </a:solidFill>
                <a:latin typeface="Muli"/>
                <a:ea typeface="Muli"/>
                <a:cs typeface="Muli"/>
                <a:sym typeface="Muli"/>
              </a:defRPr>
            </a:lvl3pPr>
            <a:lvl4pPr indent="-330200" lvl="3" marL="18288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4pPr>
            <a:lvl5pPr indent="-330200" lvl="4" marL="22860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5pPr>
            <a:lvl6pPr indent="-330200" lvl="5" marL="27432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6pPr>
            <a:lvl7pPr indent="-330200" lvl="6" marL="32004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7pPr>
            <a:lvl8pPr indent="-330200" lvl="7" marL="36576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8pPr>
            <a:lvl9pPr indent="-330200" lvl="8" marL="41148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76A5AF"/>
        </a:solidFill>
      </p:bgPr>
    </p:bg>
    <p:spTree>
      <p:nvGrpSpPr>
        <p:cNvPr id="378" name="Shape 378"/>
        <p:cNvGrpSpPr/>
        <p:nvPr/>
      </p:nvGrpSpPr>
      <p:grpSpPr>
        <a:xfrm>
          <a:off x="0" y="0"/>
          <a:ext cx="0" cy="0"/>
          <a:chOff x="0" y="0"/>
          <a:chExt cx="0" cy="0"/>
        </a:xfrm>
      </p:grpSpPr>
      <p:sp>
        <p:nvSpPr>
          <p:cNvPr id="379" name="Google Shape;379;p39"/>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1pPr>
            <a:lvl2pPr lvl="1"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2pPr>
            <a:lvl3pPr lvl="2"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3pPr>
            <a:lvl4pPr lvl="3"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4pPr>
            <a:lvl5pPr lvl="4"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5pPr>
            <a:lvl6pPr lvl="5"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6pPr>
            <a:lvl7pPr lvl="6"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7pPr>
            <a:lvl8pPr lvl="7"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8pPr>
            <a:lvl9pPr lvl="8"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9pPr>
          </a:lstStyle>
          <a:p/>
        </p:txBody>
      </p:sp>
      <p:sp>
        <p:nvSpPr>
          <p:cNvPr id="380" name="Google Shape;380;p39"/>
          <p:cNvSpPr txBox="1"/>
          <p:nvPr>
            <p:ph idx="1" type="body"/>
          </p:nvPr>
        </p:nvSpPr>
        <p:spPr>
          <a:xfrm>
            <a:off x="457200" y="1715123"/>
            <a:ext cx="4762200" cy="2736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Varela"/>
              <a:buChar char="╺"/>
              <a:defRPr>
                <a:solidFill>
                  <a:schemeClr val="lt1"/>
                </a:solidFill>
                <a:latin typeface="Varela"/>
                <a:ea typeface="Varela"/>
                <a:cs typeface="Varela"/>
                <a:sym typeface="Varela"/>
              </a:defRPr>
            </a:lvl1pPr>
            <a:lvl2pPr indent="-317500" lvl="1" marL="9144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2pPr>
            <a:lvl3pPr indent="-317500" lvl="2" marL="13716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3pPr>
            <a:lvl4pPr indent="-317500" lvl="3" marL="18288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4pPr>
            <a:lvl5pPr indent="-317500" lvl="4" marL="22860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5pPr>
            <a:lvl6pPr indent="-317500" lvl="5" marL="27432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6pPr>
            <a:lvl7pPr indent="-317500" lvl="6" marL="32004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7pPr>
            <a:lvl8pPr indent="-317500" lvl="7" marL="36576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8pPr>
            <a:lvl9pPr indent="-317500" lvl="8" marL="4114800" rtl="0">
              <a:lnSpc>
                <a:spcPct val="115000"/>
              </a:lnSpc>
              <a:spcBef>
                <a:spcPts val="1000"/>
              </a:spcBef>
              <a:spcAft>
                <a:spcPts val="1000"/>
              </a:spcAft>
              <a:buClr>
                <a:schemeClr val="lt1"/>
              </a:buClr>
              <a:buSzPts val="1400"/>
              <a:buFont typeface="Varela"/>
              <a:buChar char="╶"/>
              <a:defRPr>
                <a:solidFill>
                  <a:schemeClr val="lt1"/>
                </a:solidFill>
                <a:latin typeface="Varela"/>
                <a:ea typeface="Varela"/>
                <a:cs typeface="Varela"/>
                <a:sym typeface="Varela"/>
              </a:defRPr>
            </a:lvl9pPr>
          </a:lstStyle>
          <a:p/>
        </p:txBody>
      </p:sp>
      <p:sp>
        <p:nvSpPr>
          <p:cNvPr id="381" name="Google Shape;381;p39"/>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lvl="0" rtl="0">
              <a:buNone/>
              <a:defRPr b="1" sz="1000">
                <a:solidFill>
                  <a:schemeClr val="lt1"/>
                </a:solidFill>
                <a:latin typeface="Twentieth Century"/>
                <a:ea typeface="Twentieth Century"/>
                <a:cs typeface="Twentieth Century"/>
                <a:sym typeface="Twentieth Century"/>
              </a:defRPr>
            </a:lvl1pPr>
            <a:lvl2pPr lvl="1" rtl="0">
              <a:buNone/>
              <a:defRPr b="1" sz="1000">
                <a:solidFill>
                  <a:schemeClr val="lt1"/>
                </a:solidFill>
                <a:latin typeface="Twentieth Century"/>
                <a:ea typeface="Twentieth Century"/>
                <a:cs typeface="Twentieth Century"/>
                <a:sym typeface="Twentieth Century"/>
              </a:defRPr>
            </a:lvl2pPr>
            <a:lvl3pPr lvl="2" rtl="0">
              <a:buNone/>
              <a:defRPr b="1" sz="1000">
                <a:solidFill>
                  <a:schemeClr val="lt1"/>
                </a:solidFill>
                <a:latin typeface="Twentieth Century"/>
                <a:ea typeface="Twentieth Century"/>
                <a:cs typeface="Twentieth Century"/>
                <a:sym typeface="Twentieth Century"/>
              </a:defRPr>
            </a:lvl3pPr>
            <a:lvl4pPr lvl="3" rtl="0">
              <a:buNone/>
              <a:defRPr b="1" sz="1000">
                <a:solidFill>
                  <a:schemeClr val="lt1"/>
                </a:solidFill>
                <a:latin typeface="Twentieth Century"/>
                <a:ea typeface="Twentieth Century"/>
                <a:cs typeface="Twentieth Century"/>
                <a:sym typeface="Twentieth Century"/>
              </a:defRPr>
            </a:lvl4pPr>
            <a:lvl5pPr lvl="4" rtl="0">
              <a:buNone/>
              <a:defRPr b="1" sz="1000">
                <a:solidFill>
                  <a:schemeClr val="lt1"/>
                </a:solidFill>
                <a:latin typeface="Twentieth Century"/>
                <a:ea typeface="Twentieth Century"/>
                <a:cs typeface="Twentieth Century"/>
                <a:sym typeface="Twentieth Century"/>
              </a:defRPr>
            </a:lvl5pPr>
            <a:lvl6pPr lvl="5" rtl="0">
              <a:buNone/>
              <a:defRPr b="1" sz="1000">
                <a:solidFill>
                  <a:schemeClr val="lt1"/>
                </a:solidFill>
                <a:latin typeface="Twentieth Century"/>
                <a:ea typeface="Twentieth Century"/>
                <a:cs typeface="Twentieth Century"/>
                <a:sym typeface="Twentieth Century"/>
              </a:defRPr>
            </a:lvl6pPr>
            <a:lvl7pPr lvl="6" rtl="0">
              <a:buNone/>
              <a:defRPr b="1" sz="1000">
                <a:solidFill>
                  <a:schemeClr val="lt1"/>
                </a:solidFill>
                <a:latin typeface="Twentieth Century"/>
                <a:ea typeface="Twentieth Century"/>
                <a:cs typeface="Twentieth Century"/>
                <a:sym typeface="Twentieth Century"/>
              </a:defRPr>
            </a:lvl7pPr>
            <a:lvl8pPr lvl="7" rtl="0">
              <a:buNone/>
              <a:defRPr b="1" sz="1000">
                <a:solidFill>
                  <a:schemeClr val="lt1"/>
                </a:solidFill>
                <a:latin typeface="Twentieth Century"/>
                <a:ea typeface="Twentieth Century"/>
                <a:cs typeface="Twentieth Century"/>
                <a:sym typeface="Twentieth Century"/>
              </a:defRPr>
            </a:lvl8pPr>
            <a:lvl9pPr lvl="8" rtl="0">
              <a:buNone/>
              <a:defRPr b="1" sz="1000">
                <a:solidFill>
                  <a:schemeClr val="lt1"/>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432" name="Shape 432"/>
        <p:cNvGrpSpPr/>
        <p:nvPr/>
      </p:nvGrpSpPr>
      <p:grpSpPr>
        <a:xfrm>
          <a:off x="0" y="0"/>
          <a:ext cx="0" cy="0"/>
          <a:chOff x="0" y="0"/>
          <a:chExt cx="0" cy="0"/>
        </a:xfrm>
      </p:grpSpPr>
      <p:sp>
        <p:nvSpPr>
          <p:cNvPr id="433" name="Google Shape;433;p51"/>
          <p:cNvSpPr txBox="1"/>
          <p:nvPr>
            <p:ph type="title"/>
          </p:nvPr>
        </p:nvSpPr>
        <p:spPr>
          <a:xfrm>
            <a:off x="702900" y="760925"/>
            <a:ext cx="5660100" cy="471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1pPr>
            <a:lvl2pPr lvl="1"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2pPr>
            <a:lvl3pPr lvl="2"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3pPr>
            <a:lvl4pPr lvl="3"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4pPr>
            <a:lvl5pPr lvl="4"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5pPr>
            <a:lvl6pPr lvl="5"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6pPr>
            <a:lvl7pPr lvl="6"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7pPr>
            <a:lvl8pPr lvl="7"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8pPr>
            <a:lvl9pPr lvl="8"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9pPr>
          </a:lstStyle>
          <a:p/>
        </p:txBody>
      </p:sp>
      <p:sp>
        <p:nvSpPr>
          <p:cNvPr id="434" name="Google Shape;434;p51"/>
          <p:cNvSpPr txBox="1"/>
          <p:nvPr>
            <p:ph idx="1" type="body"/>
          </p:nvPr>
        </p:nvSpPr>
        <p:spPr>
          <a:xfrm>
            <a:off x="702900" y="1430148"/>
            <a:ext cx="56601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indent="-381000" lvl="1" marL="9144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indent="-381000" lvl="2" marL="13716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indent="-381000" lvl="3" marL="18288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indent="-381000" lvl="4" marL="2286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indent="-381000" lvl="5" marL="27432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indent="-381000" lvl="6" marL="32004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indent="-381000" lvl="7" marL="36576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indent="-381000" lvl="8" marL="41148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p:txBody>
      </p:sp>
      <p:sp>
        <p:nvSpPr>
          <p:cNvPr id="435" name="Google Shape;435;p51"/>
          <p:cNvSpPr txBox="1"/>
          <p:nvPr>
            <p:ph idx="12" type="sldNum"/>
          </p:nvPr>
        </p:nvSpPr>
        <p:spPr>
          <a:xfrm>
            <a:off x="8696403" y="4673650"/>
            <a:ext cx="333000" cy="393600"/>
          </a:xfrm>
          <a:prstGeom prst="rect">
            <a:avLst/>
          </a:prstGeom>
          <a:noFill/>
          <a:ln>
            <a:noFill/>
          </a:ln>
        </p:spPr>
        <p:txBody>
          <a:bodyPr anchorCtr="0" anchor="ctr" bIns="0" lIns="0" spcFirstLastPara="1" rIns="0" wrap="square" tIns="0">
            <a:noAutofit/>
          </a:bodyPr>
          <a:lstStyle>
            <a:lvl1pPr lvl="0" rtl="0" algn="r">
              <a:buNone/>
              <a:defRPr sz="1500">
                <a:solidFill>
                  <a:schemeClr val="dk1"/>
                </a:solidFill>
                <a:latin typeface="Amatic SC"/>
                <a:ea typeface="Amatic SC"/>
                <a:cs typeface="Amatic SC"/>
                <a:sym typeface="Amatic SC"/>
              </a:defRPr>
            </a:lvl1pPr>
            <a:lvl2pPr lvl="1" rtl="0" algn="r">
              <a:buNone/>
              <a:defRPr sz="1500">
                <a:solidFill>
                  <a:schemeClr val="dk1"/>
                </a:solidFill>
                <a:latin typeface="Amatic SC"/>
                <a:ea typeface="Amatic SC"/>
                <a:cs typeface="Amatic SC"/>
                <a:sym typeface="Amatic SC"/>
              </a:defRPr>
            </a:lvl2pPr>
            <a:lvl3pPr lvl="2" rtl="0" algn="r">
              <a:buNone/>
              <a:defRPr sz="1500">
                <a:solidFill>
                  <a:schemeClr val="dk1"/>
                </a:solidFill>
                <a:latin typeface="Amatic SC"/>
                <a:ea typeface="Amatic SC"/>
                <a:cs typeface="Amatic SC"/>
                <a:sym typeface="Amatic SC"/>
              </a:defRPr>
            </a:lvl3pPr>
            <a:lvl4pPr lvl="3" rtl="0" algn="r">
              <a:buNone/>
              <a:defRPr sz="1500">
                <a:solidFill>
                  <a:schemeClr val="dk1"/>
                </a:solidFill>
                <a:latin typeface="Amatic SC"/>
                <a:ea typeface="Amatic SC"/>
                <a:cs typeface="Amatic SC"/>
                <a:sym typeface="Amatic SC"/>
              </a:defRPr>
            </a:lvl4pPr>
            <a:lvl5pPr lvl="4" rtl="0" algn="r">
              <a:buNone/>
              <a:defRPr sz="1500">
                <a:solidFill>
                  <a:schemeClr val="dk1"/>
                </a:solidFill>
                <a:latin typeface="Amatic SC"/>
                <a:ea typeface="Amatic SC"/>
                <a:cs typeface="Amatic SC"/>
                <a:sym typeface="Amatic SC"/>
              </a:defRPr>
            </a:lvl5pPr>
            <a:lvl6pPr lvl="5" rtl="0" algn="r">
              <a:buNone/>
              <a:defRPr sz="1500">
                <a:solidFill>
                  <a:schemeClr val="dk1"/>
                </a:solidFill>
                <a:latin typeface="Amatic SC"/>
                <a:ea typeface="Amatic SC"/>
                <a:cs typeface="Amatic SC"/>
                <a:sym typeface="Amatic SC"/>
              </a:defRPr>
            </a:lvl6pPr>
            <a:lvl7pPr lvl="6" rtl="0" algn="r">
              <a:buNone/>
              <a:defRPr sz="1500">
                <a:solidFill>
                  <a:schemeClr val="dk1"/>
                </a:solidFill>
                <a:latin typeface="Amatic SC"/>
                <a:ea typeface="Amatic SC"/>
                <a:cs typeface="Amatic SC"/>
                <a:sym typeface="Amatic SC"/>
              </a:defRPr>
            </a:lvl7pPr>
            <a:lvl8pPr lvl="7" rtl="0" algn="r">
              <a:buNone/>
              <a:defRPr sz="1500">
                <a:solidFill>
                  <a:schemeClr val="dk1"/>
                </a:solidFill>
                <a:latin typeface="Amatic SC"/>
                <a:ea typeface="Amatic SC"/>
                <a:cs typeface="Amatic SC"/>
                <a:sym typeface="Amatic SC"/>
              </a:defRPr>
            </a:lvl8pPr>
            <a:lvl9pPr lvl="8" rtl="0" algn="r">
              <a:buNone/>
              <a:defRPr sz="1500">
                <a:solidFill>
                  <a:schemeClr val="dk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1994" name="Shape 1994"/>
        <p:cNvGrpSpPr/>
        <p:nvPr/>
      </p:nvGrpSpPr>
      <p:grpSpPr>
        <a:xfrm>
          <a:off x="0" y="0"/>
          <a:ext cx="0" cy="0"/>
          <a:chOff x="0" y="0"/>
          <a:chExt cx="0" cy="0"/>
        </a:xfrm>
      </p:grpSpPr>
      <p:sp>
        <p:nvSpPr>
          <p:cNvPr id="1995" name="Google Shape;1995;p63"/>
          <p:cNvSpPr txBox="1"/>
          <p:nvPr>
            <p:ph type="title"/>
          </p:nvPr>
        </p:nvSpPr>
        <p:spPr>
          <a:xfrm>
            <a:off x="751500" y="1217000"/>
            <a:ext cx="4491600" cy="396300"/>
          </a:xfrm>
          <a:prstGeom prst="rect">
            <a:avLst/>
          </a:prstGeom>
          <a:noFill/>
          <a:ln>
            <a:noFill/>
          </a:ln>
          <a:effectLst>
            <a:outerShdw blurRad="42863" rotWithShape="0" algn="bl" dir="5400000" dist="9525">
              <a:schemeClr val="dk1">
                <a:alpha val="20000"/>
              </a:schemeClr>
            </a:outerShdw>
          </a:effectLst>
        </p:spPr>
        <p:txBody>
          <a:bodyPr anchorCtr="0" anchor="b" bIns="0" lIns="0" spcFirstLastPara="1" rIns="0" wrap="square" tIns="0">
            <a:noAutofit/>
          </a:bodyPr>
          <a:lstStyle>
            <a:lvl1pPr lvl="0"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9pPr>
          </a:lstStyle>
          <a:p/>
        </p:txBody>
      </p:sp>
      <p:sp>
        <p:nvSpPr>
          <p:cNvPr id="1996" name="Google Shape;1996;p63"/>
          <p:cNvSpPr txBox="1"/>
          <p:nvPr>
            <p:ph idx="1" type="body"/>
          </p:nvPr>
        </p:nvSpPr>
        <p:spPr>
          <a:xfrm>
            <a:off x="751500" y="1664175"/>
            <a:ext cx="4491600" cy="2727000"/>
          </a:xfrm>
          <a:prstGeom prst="rect">
            <a:avLst/>
          </a:prstGeom>
          <a:noFill/>
          <a:ln>
            <a:noFill/>
          </a:ln>
        </p:spPr>
        <p:txBody>
          <a:bodyPr anchorCtr="0" anchor="t" bIns="0" lIns="0" spcFirstLastPara="1" rIns="0" wrap="square" tIns="0">
            <a:noAutofit/>
          </a:bodyPr>
          <a:lstStyle>
            <a:lvl1pPr indent="-368300" lvl="0" marL="457200" rtl="0">
              <a:spcBef>
                <a:spcPts val="600"/>
              </a:spcBef>
              <a:spcAft>
                <a:spcPts val="0"/>
              </a:spcAft>
              <a:buClr>
                <a:schemeClr val="accent1"/>
              </a:buClr>
              <a:buSzPts val="2200"/>
              <a:buFont typeface="Fira Sans Light"/>
              <a:buChar char="▪"/>
              <a:defRPr sz="2200">
                <a:solidFill>
                  <a:schemeClr val="lt1"/>
                </a:solidFill>
                <a:latin typeface="Fira Sans Light"/>
                <a:ea typeface="Fira Sans Light"/>
                <a:cs typeface="Fira Sans Light"/>
                <a:sym typeface="Fira Sans Light"/>
              </a:defRPr>
            </a:lvl1pPr>
            <a:lvl2pPr indent="-368300" lvl="1" marL="914400" rtl="0">
              <a:spcBef>
                <a:spcPts val="0"/>
              </a:spcBef>
              <a:spcAft>
                <a:spcPts val="0"/>
              </a:spcAft>
              <a:buClr>
                <a:schemeClr val="accent1"/>
              </a:buClr>
              <a:buSzPts val="2200"/>
              <a:buFont typeface="Fira Sans Light"/>
              <a:buChar char="▫"/>
              <a:defRPr sz="2200">
                <a:solidFill>
                  <a:schemeClr val="lt1"/>
                </a:solidFill>
                <a:latin typeface="Fira Sans Light"/>
                <a:ea typeface="Fira Sans Light"/>
                <a:cs typeface="Fira Sans Light"/>
                <a:sym typeface="Fira Sans Light"/>
              </a:defRPr>
            </a:lvl2pPr>
            <a:lvl3pPr indent="-368300" lvl="2" marL="1371600" rtl="0">
              <a:spcBef>
                <a:spcPts val="0"/>
              </a:spcBef>
              <a:spcAft>
                <a:spcPts val="0"/>
              </a:spcAft>
              <a:buClr>
                <a:schemeClr val="lt2"/>
              </a:buClr>
              <a:buSzPts val="2200"/>
              <a:buFont typeface="Fira Sans Light"/>
              <a:buChar char="▫"/>
              <a:defRPr sz="2200">
                <a:solidFill>
                  <a:schemeClr val="lt1"/>
                </a:solidFill>
                <a:latin typeface="Fira Sans Light"/>
                <a:ea typeface="Fira Sans Light"/>
                <a:cs typeface="Fira Sans Light"/>
                <a:sym typeface="Fira Sans Light"/>
              </a:defRPr>
            </a:lvl3pPr>
            <a:lvl4pPr indent="-368300" lvl="3" marL="1828800" rtl="0">
              <a:spcBef>
                <a:spcPts val="0"/>
              </a:spcBef>
              <a:spcAft>
                <a:spcPts val="0"/>
              </a:spcAft>
              <a:buClr>
                <a:schemeClr val="dk1"/>
              </a:buClr>
              <a:buSzPts val="2200"/>
              <a:buFont typeface="Fira Sans Light"/>
              <a:buChar char="▫"/>
              <a:defRPr sz="2200">
                <a:solidFill>
                  <a:schemeClr val="lt1"/>
                </a:solidFill>
                <a:latin typeface="Fira Sans Light"/>
                <a:ea typeface="Fira Sans Light"/>
                <a:cs typeface="Fira Sans Light"/>
                <a:sym typeface="Fira Sans Light"/>
              </a:defRPr>
            </a:lvl4pPr>
            <a:lvl5pPr indent="-368300" lvl="4" marL="22860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5pPr>
            <a:lvl6pPr indent="-368300" lvl="5" marL="27432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6pPr>
            <a:lvl7pPr indent="-368300" lvl="6" marL="32004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7pPr>
            <a:lvl8pPr indent="-368300" lvl="7" marL="36576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8pPr>
            <a:lvl9pPr indent="-368300" lvl="8" marL="41148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9pPr>
          </a:lstStyle>
          <a:p/>
        </p:txBody>
      </p:sp>
      <p:sp>
        <p:nvSpPr>
          <p:cNvPr id="1997" name="Google Shape;1997;p63"/>
          <p:cNvSpPr txBox="1"/>
          <p:nvPr>
            <p:ph idx="12" type="sldNum"/>
          </p:nvPr>
        </p:nvSpPr>
        <p:spPr>
          <a:xfrm>
            <a:off x="8392497" y="4391174"/>
            <a:ext cx="751500" cy="751500"/>
          </a:xfrm>
          <a:prstGeom prst="rect">
            <a:avLst/>
          </a:prstGeom>
          <a:solidFill>
            <a:srgbClr val="02102E">
              <a:alpha val="16200"/>
            </a:srgbClr>
          </a:solidFill>
          <a:ln>
            <a:noFill/>
          </a:ln>
        </p:spPr>
        <p:txBody>
          <a:bodyPr anchorCtr="0" anchor="ctr" bIns="0" lIns="0" spcFirstLastPara="1" rIns="0" wrap="square" tIns="0">
            <a:noAutofit/>
          </a:bodyPr>
          <a:lstStyle>
            <a:lvl1pPr lvl="0" rtl="0" algn="ctr">
              <a:buNone/>
              <a:defRPr sz="1500">
                <a:solidFill>
                  <a:schemeClr val="accent6"/>
                </a:solidFill>
                <a:latin typeface="Fira Sans SemiBold"/>
                <a:ea typeface="Fira Sans SemiBold"/>
                <a:cs typeface="Fira Sans SemiBold"/>
                <a:sym typeface="Fira Sans SemiBold"/>
              </a:defRPr>
            </a:lvl1pPr>
            <a:lvl2pPr lvl="1" rtl="0" algn="ctr">
              <a:buNone/>
              <a:defRPr sz="1500">
                <a:solidFill>
                  <a:schemeClr val="accent6"/>
                </a:solidFill>
                <a:latin typeface="Fira Sans SemiBold"/>
                <a:ea typeface="Fira Sans SemiBold"/>
                <a:cs typeface="Fira Sans SemiBold"/>
                <a:sym typeface="Fira Sans SemiBold"/>
              </a:defRPr>
            </a:lvl2pPr>
            <a:lvl3pPr lvl="2" rtl="0" algn="ctr">
              <a:buNone/>
              <a:defRPr sz="1500">
                <a:solidFill>
                  <a:schemeClr val="accent6"/>
                </a:solidFill>
                <a:latin typeface="Fira Sans SemiBold"/>
                <a:ea typeface="Fira Sans SemiBold"/>
                <a:cs typeface="Fira Sans SemiBold"/>
                <a:sym typeface="Fira Sans SemiBold"/>
              </a:defRPr>
            </a:lvl3pPr>
            <a:lvl4pPr lvl="3" rtl="0" algn="ctr">
              <a:buNone/>
              <a:defRPr sz="1500">
                <a:solidFill>
                  <a:schemeClr val="accent6"/>
                </a:solidFill>
                <a:latin typeface="Fira Sans SemiBold"/>
                <a:ea typeface="Fira Sans SemiBold"/>
                <a:cs typeface="Fira Sans SemiBold"/>
                <a:sym typeface="Fira Sans SemiBold"/>
              </a:defRPr>
            </a:lvl4pPr>
            <a:lvl5pPr lvl="4" rtl="0" algn="ctr">
              <a:buNone/>
              <a:defRPr sz="1500">
                <a:solidFill>
                  <a:schemeClr val="accent6"/>
                </a:solidFill>
                <a:latin typeface="Fira Sans SemiBold"/>
                <a:ea typeface="Fira Sans SemiBold"/>
                <a:cs typeface="Fira Sans SemiBold"/>
                <a:sym typeface="Fira Sans SemiBold"/>
              </a:defRPr>
            </a:lvl5pPr>
            <a:lvl6pPr lvl="5" rtl="0" algn="ctr">
              <a:buNone/>
              <a:defRPr sz="1500">
                <a:solidFill>
                  <a:schemeClr val="accent6"/>
                </a:solidFill>
                <a:latin typeface="Fira Sans SemiBold"/>
                <a:ea typeface="Fira Sans SemiBold"/>
                <a:cs typeface="Fira Sans SemiBold"/>
                <a:sym typeface="Fira Sans SemiBold"/>
              </a:defRPr>
            </a:lvl6pPr>
            <a:lvl7pPr lvl="6" rtl="0" algn="ctr">
              <a:buNone/>
              <a:defRPr sz="1500">
                <a:solidFill>
                  <a:schemeClr val="accent6"/>
                </a:solidFill>
                <a:latin typeface="Fira Sans SemiBold"/>
                <a:ea typeface="Fira Sans SemiBold"/>
                <a:cs typeface="Fira Sans SemiBold"/>
                <a:sym typeface="Fira Sans SemiBold"/>
              </a:defRPr>
            </a:lvl7pPr>
            <a:lvl8pPr lvl="7" rtl="0" algn="ctr">
              <a:buNone/>
              <a:defRPr sz="1500">
                <a:solidFill>
                  <a:schemeClr val="accent6"/>
                </a:solidFill>
                <a:latin typeface="Fira Sans SemiBold"/>
                <a:ea typeface="Fira Sans SemiBold"/>
                <a:cs typeface="Fira Sans SemiBold"/>
                <a:sym typeface="Fira Sans SemiBold"/>
              </a:defRPr>
            </a:lvl8pPr>
            <a:lvl9pPr lvl="8" rtl="0" algn="ctr">
              <a:buNone/>
              <a:defRPr sz="1500">
                <a:solidFill>
                  <a:schemeClr val="accent6"/>
                </a:solidFill>
                <a:latin typeface="Fira Sans SemiBold"/>
                <a:ea typeface="Fira Sans SemiBold"/>
                <a:cs typeface="Fira Sans SemiBold"/>
                <a:sym typeface="Fira Sans SemiBol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074" name="Shape 2074"/>
        <p:cNvGrpSpPr/>
        <p:nvPr/>
      </p:nvGrpSpPr>
      <p:grpSpPr>
        <a:xfrm>
          <a:off x="0" y="0"/>
          <a:ext cx="0" cy="0"/>
          <a:chOff x="0" y="0"/>
          <a:chExt cx="0" cy="0"/>
        </a:xfrm>
      </p:grpSpPr>
      <p:sp>
        <p:nvSpPr>
          <p:cNvPr id="2075" name="Google Shape;2075;p75"/>
          <p:cNvSpPr txBox="1"/>
          <p:nvPr>
            <p:ph type="title"/>
          </p:nvPr>
        </p:nvSpPr>
        <p:spPr>
          <a:xfrm>
            <a:off x="779100" y="836000"/>
            <a:ext cx="69621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9pPr>
          </a:lstStyle>
          <a:p/>
        </p:txBody>
      </p:sp>
      <p:sp>
        <p:nvSpPr>
          <p:cNvPr id="2076" name="Google Shape;2076;p75"/>
          <p:cNvSpPr txBox="1"/>
          <p:nvPr>
            <p:ph idx="1" type="body"/>
          </p:nvPr>
        </p:nvSpPr>
        <p:spPr>
          <a:xfrm>
            <a:off x="779100" y="1492425"/>
            <a:ext cx="6962100" cy="28953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accent4"/>
              </a:buClr>
              <a:buSzPts val="2400"/>
              <a:buFont typeface="Fira Sans Light"/>
              <a:buChar char="●"/>
              <a:defRPr sz="2400">
                <a:solidFill>
                  <a:schemeClr val="dk1"/>
                </a:solidFill>
                <a:latin typeface="Fira Sans Light"/>
                <a:ea typeface="Fira Sans Light"/>
                <a:cs typeface="Fira Sans Light"/>
                <a:sym typeface="Fira Sans Light"/>
              </a:defRPr>
            </a:lvl1pPr>
            <a:lvl2pPr indent="-381000" lvl="1" marL="914400" rtl="0">
              <a:lnSpc>
                <a:spcPct val="115000"/>
              </a:lnSpc>
              <a:spcBef>
                <a:spcPts val="800"/>
              </a:spcBef>
              <a:spcAft>
                <a:spcPts val="0"/>
              </a:spcAft>
              <a:buClr>
                <a:schemeClr val="accent5"/>
              </a:buClr>
              <a:buSzPts val="2400"/>
              <a:buFont typeface="Fira Sans Light"/>
              <a:buChar char="○"/>
              <a:defRPr sz="2400">
                <a:solidFill>
                  <a:schemeClr val="dk1"/>
                </a:solidFill>
                <a:latin typeface="Fira Sans Light"/>
                <a:ea typeface="Fira Sans Light"/>
                <a:cs typeface="Fira Sans Light"/>
                <a:sym typeface="Fira Sans Light"/>
              </a:defRPr>
            </a:lvl2pPr>
            <a:lvl3pPr indent="-381000" lvl="2" marL="1371600" rtl="0">
              <a:lnSpc>
                <a:spcPct val="115000"/>
              </a:lnSpc>
              <a:spcBef>
                <a:spcPts val="800"/>
              </a:spcBef>
              <a:spcAft>
                <a:spcPts val="0"/>
              </a:spcAft>
              <a:buClr>
                <a:schemeClr val="accent6"/>
              </a:buClr>
              <a:buSzPts val="2400"/>
              <a:buFont typeface="Fira Sans Light"/>
              <a:buChar char="■"/>
              <a:defRPr sz="2400">
                <a:solidFill>
                  <a:schemeClr val="dk1"/>
                </a:solidFill>
                <a:latin typeface="Fira Sans Light"/>
                <a:ea typeface="Fira Sans Light"/>
                <a:cs typeface="Fira Sans Light"/>
                <a:sym typeface="Fira Sans Light"/>
              </a:defRPr>
            </a:lvl3pPr>
            <a:lvl4pPr indent="-381000" lvl="3" marL="18288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4pPr>
            <a:lvl5pPr indent="-381000" lvl="4" marL="2286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5pPr>
            <a:lvl6pPr indent="-381000" lvl="5" marL="27432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6pPr>
            <a:lvl7pPr indent="-381000" lvl="6" marL="32004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7pPr>
            <a:lvl8pPr indent="-381000" lvl="7" marL="36576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8pPr>
            <a:lvl9pPr indent="-381000" lvl="8" marL="4114800" rtl="0">
              <a:lnSpc>
                <a:spcPct val="115000"/>
              </a:lnSpc>
              <a:spcBef>
                <a:spcPts val="800"/>
              </a:spcBef>
              <a:spcAft>
                <a:spcPts val="80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9pPr>
          </a:lstStyle>
          <a:p/>
        </p:txBody>
      </p:sp>
      <p:sp>
        <p:nvSpPr>
          <p:cNvPr id="2077" name="Google Shape;2077;p7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lt1"/>
                </a:solidFill>
                <a:latin typeface="Fira Sans SemiBold"/>
                <a:ea typeface="Fira Sans SemiBold"/>
                <a:cs typeface="Fira Sans SemiBold"/>
                <a:sym typeface="Fira Sans SemiBold"/>
              </a:defRPr>
            </a:lvl1pPr>
            <a:lvl2pPr lvl="1" rtl="0" algn="r">
              <a:buNone/>
              <a:defRPr sz="1300">
                <a:solidFill>
                  <a:schemeClr val="lt1"/>
                </a:solidFill>
                <a:latin typeface="Fira Sans SemiBold"/>
                <a:ea typeface="Fira Sans SemiBold"/>
                <a:cs typeface="Fira Sans SemiBold"/>
                <a:sym typeface="Fira Sans SemiBold"/>
              </a:defRPr>
            </a:lvl2pPr>
            <a:lvl3pPr lvl="2" rtl="0" algn="r">
              <a:buNone/>
              <a:defRPr sz="1300">
                <a:solidFill>
                  <a:schemeClr val="lt1"/>
                </a:solidFill>
                <a:latin typeface="Fira Sans SemiBold"/>
                <a:ea typeface="Fira Sans SemiBold"/>
                <a:cs typeface="Fira Sans SemiBold"/>
                <a:sym typeface="Fira Sans SemiBold"/>
              </a:defRPr>
            </a:lvl3pPr>
            <a:lvl4pPr lvl="3" rtl="0" algn="r">
              <a:buNone/>
              <a:defRPr sz="1300">
                <a:solidFill>
                  <a:schemeClr val="lt1"/>
                </a:solidFill>
                <a:latin typeface="Fira Sans SemiBold"/>
                <a:ea typeface="Fira Sans SemiBold"/>
                <a:cs typeface="Fira Sans SemiBold"/>
                <a:sym typeface="Fira Sans SemiBold"/>
              </a:defRPr>
            </a:lvl4pPr>
            <a:lvl5pPr lvl="4" rtl="0" algn="r">
              <a:buNone/>
              <a:defRPr sz="1300">
                <a:solidFill>
                  <a:schemeClr val="lt1"/>
                </a:solidFill>
                <a:latin typeface="Fira Sans SemiBold"/>
                <a:ea typeface="Fira Sans SemiBold"/>
                <a:cs typeface="Fira Sans SemiBold"/>
                <a:sym typeface="Fira Sans SemiBold"/>
              </a:defRPr>
            </a:lvl5pPr>
            <a:lvl6pPr lvl="5" rtl="0" algn="r">
              <a:buNone/>
              <a:defRPr sz="1300">
                <a:solidFill>
                  <a:schemeClr val="lt1"/>
                </a:solidFill>
                <a:latin typeface="Fira Sans SemiBold"/>
                <a:ea typeface="Fira Sans SemiBold"/>
                <a:cs typeface="Fira Sans SemiBold"/>
                <a:sym typeface="Fira Sans SemiBold"/>
              </a:defRPr>
            </a:lvl6pPr>
            <a:lvl7pPr lvl="6" rtl="0" algn="r">
              <a:buNone/>
              <a:defRPr sz="1300">
                <a:solidFill>
                  <a:schemeClr val="lt1"/>
                </a:solidFill>
                <a:latin typeface="Fira Sans SemiBold"/>
                <a:ea typeface="Fira Sans SemiBold"/>
                <a:cs typeface="Fira Sans SemiBold"/>
                <a:sym typeface="Fira Sans SemiBold"/>
              </a:defRPr>
            </a:lvl7pPr>
            <a:lvl8pPr lvl="7" rtl="0" algn="r">
              <a:buNone/>
              <a:defRPr sz="1300">
                <a:solidFill>
                  <a:schemeClr val="lt1"/>
                </a:solidFill>
                <a:latin typeface="Fira Sans SemiBold"/>
                <a:ea typeface="Fira Sans SemiBold"/>
                <a:cs typeface="Fira Sans SemiBold"/>
                <a:sym typeface="Fira Sans SemiBold"/>
              </a:defRPr>
            </a:lvl8pPr>
            <a:lvl9pPr lvl="8" rtl="0" algn="r">
              <a:buNone/>
              <a:defRPr sz="1300">
                <a:solidFill>
                  <a:schemeClr val="lt1"/>
                </a:solidFill>
                <a:latin typeface="Fira Sans SemiBold"/>
                <a:ea typeface="Fira Sans SemiBold"/>
                <a:cs typeface="Fira Sans SemiBold"/>
                <a:sym typeface="Fira Sans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CCCCCC"/>
        </a:solidFill>
      </p:bgPr>
    </p:bg>
    <p:spTree>
      <p:nvGrpSpPr>
        <p:cNvPr id="2149" name="Shape 2149"/>
        <p:cNvGrpSpPr/>
        <p:nvPr/>
      </p:nvGrpSpPr>
      <p:grpSpPr>
        <a:xfrm>
          <a:off x="0" y="0"/>
          <a:ext cx="0" cy="0"/>
          <a:chOff x="0" y="0"/>
          <a:chExt cx="0" cy="0"/>
        </a:xfrm>
      </p:grpSpPr>
      <p:sp>
        <p:nvSpPr>
          <p:cNvPr id="2150" name="Google Shape;2150;p86"/>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lvl1pPr lvl="0"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p:txBody>
      </p:sp>
      <p:sp>
        <p:nvSpPr>
          <p:cNvPr id="2151" name="Google Shape;2151;p86"/>
          <p:cNvSpPr txBox="1"/>
          <p:nvPr>
            <p:ph idx="1" type="body"/>
          </p:nvPr>
        </p:nvSpPr>
        <p:spPr>
          <a:xfrm>
            <a:off x="457200" y="2244400"/>
            <a:ext cx="5511300" cy="2605200"/>
          </a:xfrm>
          <a:prstGeom prst="rect">
            <a:avLst/>
          </a:prstGeom>
          <a:noFill/>
          <a:ln>
            <a:noFill/>
          </a:ln>
        </p:spPr>
        <p:txBody>
          <a:bodyPr anchorCtr="0" anchor="t" bIns="91425" lIns="91425" spcFirstLastPara="1" rIns="91425" wrap="square" tIns="91425">
            <a:noAutofit/>
          </a:bodyPr>
          <a:lstStyle>
            <a:lvl1pPr indent="-342900" lvl="0" marL="457200" rtl="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indent="-342900" lvl="1" marL="914400" rtl="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indent="-342900" lvl="2" marL="1371600" rtl="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indent="-342900" lvl="3" marL="18288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indent="-342900" lvl="4" marL="22860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indent="-342900" lvl="5" marL="27432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indent="-342900" lvl="6" marL="32004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indent="-342900" lvl="7" marL="36576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indent="-342900" lvl="8" marL="41148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p:txBody>
      </p:sp>
      <p:sp>
        <p:nvSpPr>
          <p:cNvPr id="2152" name="Google Shape;2152;p86"/>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lvl="0" rtl="0" algn="r">
              <a:buNone/>
              <a:defRPr sz="1800">
                <a:solidFill>
                  <a:schemeClr val="lt1"/>
                </a:solidFill>
                <a:latin typeface="Lato Light"/>
                <a:ea typeface="Lato Light"/>
                <a:cs typeface="Lato Light"/>
                <a:sym typeface="Lato Light"/>
              </a:defRPr>
            </a:lvl1pPr>
            <a:lvl2pPr lvl="1" rtl="0" algn="r">
              <a:buNone/>
              <a:defRPr sz="1800">
                <a:solidFill>
                  <a:schemeClr val="lt1"/>
                </a:solidFill>
                <a:latin typeface="Lato Light"/>
                <a:ea typeface="Lato Light"/>
                <a:cs typeface="Lato Light"/>
                <a:sym typeface="Lato Light"/>
              </a:defRPr>
            </a:lvl2pPr>
            <a:lvl3pPr lvl="2" rtl="0" algn="r">
              <a:buNone/>
              <a:defRPr sz="1800">
                <a:solidFill>
                  <a:schemeClr val="lt1"/>
                </a:solidFill>
                <a:latin typeface="Lato Light"/>
                <a:ea typeface="Lato Light"/>
                <a:cs typeface="Lato Light"/>
                <a:sym typeface="Lato Light"/>
              </a:defRPr>
            </a:lvl3pPr>
            <a:lvl4pPr lvl="3" rtl="0" algn="r">
              <a:buNone/>
              <a:defRPr sz="1800">
                <a:solidFill>
                  <a:schemeClr val="lt1"/>
                </a:solidFill>
                <a:latin typeface="Lato Light"/>
                <a:ea typeface="Lato Light"/>
                <a:cs typeface="Lato Light"/>
                <a:sym typeface="Lato Light"/>
              </a:defRPr>
            </a:lvl4pPr>
            <a:lvl5pPr lvl="4" rtl="0" algn="r">
              <a:buNone/>
              <a:defRPr sz="1800">
                <a:solidFill>
                  <a:schemeClr val="lt1"/>
                </a:solidFill>
                <a:latin typeface="Lato Light"/>
                <a:ea typeface="Lato Light"/>
                <a:cs typeface="Lato Light"/>
                <a:sym typeface="Lato Light"/>
              </a:defRPr>
            </a:lvl5pPr>
            <a:lvl6pPr lvl="5" rtl="0" algn="r">
              <a:buNone/>
              <a:defRPr sz="1800">
                <a:solidFill>
                  <a:schemeClr val="lt1"/>
                </a:solidFill>
                <a:latin typeface="Lato Light"/>
                <a:ea typeface="Lato Light"/>
                <a:cs typeface="Lato Light"/>
                <a:sym typeface="Lato Light"/>
              </a:defRPr>
            </a:lvl6pPr>
            <a:lvl7pPr lvl="6" rtl="0" algn="r">
              <a:buNone/>
              <a:defRPr sz="1800">
                <a:solidFill>
                  <a:schemeClr val="lt1"/>
                </a:solidFill>
                <a:latin typeface="Lato Light"/>
                <a:ea typeface="Lato Light"/>
                <a:cs typeface="Lato Light"/>
                <a:sym typeface="Lato Light"/>
              </a:defRPr>
            </a:lvl7pPr>
            <a:lvl8pPr lvl="7" rtl="0" algn="r">
              <a:buNone/>
              <a:defRPr sz="1800">
                <a:solidFill>
                  <a:schemeClr val="lt1"/>
                </a:solidFill>
                <a:latin typeface="Lato Light"/>
                <a:ea typeface="Lato Light"/>
                <a:cs typeface="Lato Light"/>
                <a:sym typeface="Lato Light"/>
              </a:defRPr>
            </a:lvl8pPr>
            <a:lvl9pPr lvl="8" rtl="0" algn="r">
              <a:buNone/>
              <a:defRPr sz="1800">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2200" name="Shape 2200"/>
        <p:cNvGrpSpPr/>
        <p:nvPr/>
      </p:nvGrpSpPr>
      <p:grpSpPr>
        <a:xfrm>
          <a:off x="0" y="0"/>
          <a:ext cx="0" cy="0"/>
          <a:chOff x="0" y="0"/>
          <a:chExt cx="0" cy="0"/>
        </a:xfrm>
      </p:grpSpPr>
      <p:sp>
        <p:nvSpPr>
          <p:cNvPr id="2201" name="Google Shape;2201;p98"/>
          <p:cNvSpPr txBox="1"/>
          <p:nvPr>
            <p:ph idx="12" type="sldNum"/>
          </p:nvPr>
        </p:nvSpPr>
        <p:spPr>
          <a:xfrm>
            <a:off x="8760475" y="4759953"/>
            <a:ext cx="383400" cy="3834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Red Hat Display"/>
                <a:ea typeface="Red Hat Display"/>
                <a:cs typeface="Red Hat Display"/>
                <a:sym typeface="Red Hat Display"/>
              </a:defRPr>
            </a:lvl1pPr>
            <a:lvl2pPr lvl="1" rtl="0" algn="ctr">
              <a:buNone/>
              <a:defRPr b="1" sz="1000">
                <a:solidFill>
                  <a:schemeClr val="dk2"/>
                </a:solidFill>
                <a:latin typeface="Red Hat Display"/>
                <a:ea typeface="Red Hat Display"/>
                <a:cs typeface="Red Hat Display"/>
                <a:sym typeface="Red Hat Display"/>
              </a:defRPr>
            </a:lvl2pPr>
            <a:lvl3pPr lvl="2" rtl="0" algn="ctr">
              <a:buNone/>
              <a:defRPr b="1" sz="1000">
                <a:solidFill>
                  <a:schemeClr val="dk2"/>
                </a:solidFill>
                <a:latin typeface="Red Hat Display"/>
                <a:ea typeface="Red Hat Display"/>
                <a:cs typeface="Red Hat Display"/>
                <a:sym typeface="Red Hat Display"/>
              </a:defRPr>
            </a:lvl3pPr>
            <a:lvl4pPr lvl="3" rtl="0" algn="ctr">
              <a:buNone/>
              <a:defRPr b="1" sz="1000">
                <a:solidFill>
                  <a:schemeClr val="dk2"/>
                </a:solidFill>
                <a:latin typeface="Red Hat Display"/>
                <a:ea typeface="Red Hat Display"/>
                <a:cs typeface="Red Hat Display"/>
                <a:sym typeface="Red Hat Display"/>
              </a:defRPr>
            </a:lvl4pPr>
            <a:lvl5pPr lvl="4" rtl="0" algn="ctr">
              <a:buNone/>
              <a:defRPr b="1" sz="1000">
                <a:solidFill>
                  <a:schemeClr val="dk2"/>
                </a:solidFill>
                <a:latin typeface="Red Hat Display"/>
                <a:ea typeface="Red Hat Display"/>
                <a:cs typeface="Red Hat Display"/>
                <a:sym typeface="Red Hat Display"/>
              </a:defRPr>
            </a:lvl5pPr>
            <a:lvl6pPr lvl="5" rtl="0" algn="ctr">
              <a:buNone/>
              <a:defRPr b="1" sz="1000">
                <a:solidFill>
                  <a:schemeClr val="dk2"/>
                </a:solidFill>
                <a:latin typeface="Red Hat Display"/>
                <a:ea typeface="Red Hat Display"/>
                <a:cs typeface="Red Hat Display"/>
                <a:sym typeface="Red Hat Display"/>
              </a:defRPr>
            </a:lvl6pPr>
            <a:lvl7pPr lvl="6" rtl="0" algn="ctr">
              <a:buNone/>
              <a:defRPr b="1" sz="1000">
                <a:solidFill>
                  <a:schemeClr val="dk2"/>
                </a:solidFill>
                <a:latin typeface="Red Hat Display"/>
                <a:ea typeface="Red Hat Display"/>
                <a:cs typeface="Red Hat Display"/>
                <a:sym typeface="Red Hat Display"/>
              </a:defRPr>
            </a:lvl7pPr>
            <a:lvl8pPr lvl="7" rtl="0" algn="ctr">
              <a:buNone/>
              <a:defRPr b="1" sz="1000">
                <a:solidFill>
                  <a:schemeClr val="dk2"/>
                </a:solidFill>
                <a:latin typeface="Red Hat Display"/>
                <a:ea typeface="Red Hat Display"/>
                <a:cs typeface="Red Hat Display"/>
                <a:sym typeface="Red Hat Display"/>
              </a:defRPr>
            </a:lvl8pPr>
            <a:lvl9pPr lvl="8" rtl="0" algn="ctr">
              <a:buNone/>
              <a:defRPr b="1" sz="1000">
                <a:solidFill>
                  <a:schemeClr val="dk2"/>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
        <p:nvSpPr>
          <p:cNvPr id="2202" name="Google Shape;2202;p98"/>
          <p:cNvSpPr txBox="1"/>
          <p:nvPr>
            <p:ph type="title"/>
          </p:nvPr>
        </p:nvSpPr>
        <p:spPr>
          <a:xfrm>
            <a:off x="457200" y="0"/>
            <a:ext cx="3171300" cy="1418400"/>
          </a:xfrm>
          <a:prstGeom prst="rect">
            <a:avLst/>
          </a:prstGeom>
          <a:noFill/>
          <a:ln>
            <a:noFill/>
          </a:ln>
        </p:spPr>
        <p:txBody>
          <a:bodyPr anchorCtr="0" anchor="ctr" bIns="0" lIns="0" spcFirstLastPara="1" rIns="0" wrap="square" tIns="0">
            <a:noAutofit/>
          </a:bodyPr>
          <a:lstStyle>
            <a:lvl1pPr lvl="0"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9pPr>
          </a:lstStyle>
          <a:p/>
        </p:txBody>
      </p:sp>
      <p:sp>
        <p:nvSpPr>
          <p:cNvPr id="2203" name="Google Shape;2203;p98"/>
          <p:cNvSpPr txBox="1"/>
          <p:nvPr>
            <p:ph idx="1" type="body"/>
          </p:nvPr>
        </p:nvSpPr>
        <p:spPr>
          <a:xfrm>
            <a:off x="913175" y="1746150"/>
            <a:ext cx="5944800" cy="2633700"/>
          </a:xfrm>
          <a:prstGeom prst="rect">
            <a:avLst/>
          </a:prstGeom>
          <a:noFill/>
          <a:ln>
            <a:noFill/>
          </a:ln>
        </p:spPr>
        <p:txBody>
          <a:bodyPr anchorCtr="0" anchor="t" bIns="0" lIns="0" spcFirstLastPara="1" rIns="0" wrap="square" tIns="0">
            <a:noAutofit/>
          </a:bodyPr>
          <a:lstStyle>
            <a:lvl1pPr indent="-381000" lvl="0" marL="457200" rtl="0">
              <a:spcBef>
                <a:spcPts val="600"/>
              </a:spcBef>
              <a:spcAft>
                <a:spcPts val="0"/>
              </a:spcAft>
              <a:buClr>
                <a:schemeClr val="accent1"/>
              </a:buClr>
              <a:buSzPts val="2400"/>
              <a:buFont typeface="Raleway"/>
              <a:buChar char="╸"/>
              <a:defRPr sz="2400">
                <a:solidFill>
                  <a:schemeClr val="lt1"/>
                </a:solidFill>
                <a:latin typeface="Raleway"/>
                <a:ea typeface="Raleway"/>
                <a:cs typeface="Raleway"/>
                <a:sym typeface="Raleway"/>
              </a:defRPr>
            </a:lvl1pPr>
            <a:lvl2pPr indent="-381000" lvl="1" marL="914400" rtl="0">
              <a:spcBef>
                <a:spcPts val="0"/>
              </a:spcBef>
              <a:spcAft>
                <a:spcPts val="0"/>
              </a:spcAft>
              <a:buClr>
                <a:schemeClr val="lt2"/>
              </a:buClr>
              <a:buSzPts val="2400"/>
              <a:buFont typeface="Raleway"/>
              <a:buChar char="╶"/>
              <a:defRPr sz="2400">
                <a:solidFill>
                  <a:schemeClr val="lt1"/>
                </a:solidFill>
                <a:latin typeface="Raleway"/>
                <a:ea typeface="Raleway"/>
                <a:cs typeface="Raleway"/>
                <a:sym typeface="Raleway"/>
              </a:defRPr>
            </a:lvl2pPr>
            <a:lvl3pPr indent="-381000" lvl="2" marL="13716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3pPr>
            <a:lvl4pPr indent="-381000" lvl="3" marL="18288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4pPr>
            <a:lvl5pPr indent="-381000" lvl="4" marL="2286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5pPr>
            <a:lvl6pPr indent="-381000" lvl="5" marL="27432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6pPr>
            <a:lvl7pPr indent="-381000" lvl="6" marL="32004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7pPr>
            <a:lvl8pPr indent="-381000" lvl="7" marL="36576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8pPr>
            <a:lvl9pPr indent="-381000" lvl="8" marL="41148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5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0.xml"/><Relationship Id="rId3"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xml"/><Relationship Id="rId3" Type="http://schemas.openxmlformats.org/officeDocument/2006/relationships/image" Target="../media/image6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2.xml"/><Relationship Id="rId3" Type="http://schemas.openxmlformats.org/officeDocument/2006/relationships/image" Target="../media/image7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3.xml"/><Relationship Id="rId3" Type="http://schemas.openxmlformats.org/officeDocument/2006/relationships/image" Target="../media/image64.jpg"/><Relationship Id="rId4" Type="http://schemas.openxmlformats.org/officeDocument/2006/relationships/image" Target="../media/image80.png"/><Relationship Id="rId5" Type="http://schemas.openxmlformats.org/officeDocument/2006/relationships/image" Target="../media/image7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xml"/><Relationship Id="rId3" Type="http://schemas.openxmlformats.org/officeDocument/2006/relationships/image" Target="../media/image6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 Id="rId3" Type="http://schemas.openxmlformats.org/officeDocument/2006/relationships/image" Target="../media/image7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6.xml"/><Relationship Id="rId3" Type="http://schemas.openxmlformats.org/officeDocument/2006/relationships/image" Target="../media/image65.png"/><Relationship Id="rId4"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7.xml"/><Relationship Id="rId3" Type="http://schemas.openxmlformats.org/officeDocument/2006/relationships/image" Target="../media/image6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8.xml"/><Relationship Id="rId3"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9.xml"/><Relationship Id="rId3" Type="http://schemas.openxmlformats.org/officeDocument/2006/relationships/image" Target="../media/image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6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0.xml"/><Relationship Id="rId3"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1.xml"/><Relationship Id="rId3" Type="http://schemas.openxmlformats.org/officeDocument/2006/relationships/image" Target="../media/image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3.xml"/><Relationship Id="rId3" Type="http://schemas.openxmlformats.org/officeDocument/2006/relationships/image" Target="../media/image77.jpg"/><Relationship Id="rId4" Type="http://schemas.openxmlformats.org/officeDocument/2006/relationships/image" Target="../media/image78.jpg"/><Relationship Id="rId5" Type="http://schemas.openxmlformats.org/officeDocument/2006/relationships/image" Target="../media/image8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4.xml"/><Relationship Id="rId3"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5.xml"/><Relationship Id="rId3" Type="http://schemas.openxmlformats.org/officeDocument/2006/relationships/image" Target="../media/image82.jp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6.xml"/><Relationship Id="rId3" Type="http://schemas.openxmlformats.org/officeDocument/2006/relationships/image" Target="../media/image82.jp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7.xml"/><Relationship Id="rId3" Type="http://schemas.openxmlformats.org/officeDocument/2006/relationships/image" Target="../media/image86.jp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70.jpg"/><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3.xml"/><Relationship Id="rId3" Type="http://schemas.openxmlformats.org/officeDocument/2006/relationships/image" Target="../media/image8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46.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 Id="rId3" Type="http://schemas.openxmlformats.org/officeDocument/2006/relationships/image" Target="../media/image55.jpg"/><Relationship Id="rId4" Type="http://schemas.openxmlformats.org/officeDocument/2006/relationships/image" Target="../media/image56.png"/><Relationship Id="rId5"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7.xml"/><Relationship Id="rId3" Type="http://schemas.openxmlformats.org/officeDocument/2006/relationships/image" Target="../media/image5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xml"/><Relationship Id="rId3" Type="http://schemas.openxmlformats.org/officeDocument/2006/relationships/image" Target="../media/image58.jp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61E7F"/>
            </a:gs>
            <a:gs pos="100000">
              <a:srgbClr val="FF9900"/>
            </a:gs>
          </a:gsLst>
          <a:lin ang="5400700" scaled="0"/>
        </a:gradFill>
      </p:bgPr>
    </p:bg>
    <p:spTree>
      <p:nvGrpSpPr>
        <p:cNvPr id="2491" name="Shape 2491"/>
        <p:cNvGrpSpPr/>
        <p:nvPr/>
      </p:nvGrpSpPr>
      <p:grpSpPr>
        <a:xfrm>
          <a:off x="0" y="0"/>
          <a:ext cx="0" cy="0"/>
          <a:chOff x="0" y="0"/>
          <a:chExt cx="0" cy="0"/>
        </a:xfrm>
      </p:grpSpPr>
      <p:sp>
        <p:nvSpPr>
          <p:cNvPr id="2492" name="Google Shape;2492;p145"/>
          <p:cNvSpPr txBox="1"/>
          <p:nvPr>
            <p:ph idx="4294967295" type="ctrTitle"/>
          </p:nvPr>
        </p:nvSpPr>
        <p:spPr>
          <a:xfrm>
            <a:off x="1418525" y="2156900"/>
            <a:ext cx="62049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latin typeface="Montserrat"/>
                <a:ea typeface="Montserrat"/>
                <a:cs typeface="Montserrat"/>
                <a:sym typeface="Montserrat"/>
              </a:rPr>
              <a:t>Undergraduate</a:t>
            </a:r>
            <a:r>
              <a:rPr lang="en" sz="3000">
                <a:latin typeface="Montserrat"/>
                <a:ea typeface="Montserrat"/>
                <a:cs typeface="Montserrat"/>
                <a:sym typeface="Montserrat"/>
              </a:rPr>
              <a:t> Research Opportunities Program</a:t>
            </a:r>
            <a:endParaRPr sz="3000">
              <a:latin typeface="Montserrat"/>
              <a:ea typeface="Montserrat"/>
              <a:cs typeface="Montserrat"/>
              <a:sym typeface="Montserrat"/>
            </a:endParaRPr>
          </a:p>
        </p:txBody>
      </p:sp>
      <p:sp>
        <p:nvSpPr>
          <p:cNvPr id="2493" name="Google Shape;2493;p145"/>
          <p:cNvSpPr txBox="1"/>
          <p:nvPr>
            <p:ph idx="4294967295" type="subTitle"/>
          </p:nvPr>
        </p:nvSpPr>
        <p:spPr>
          <a:xfrm>
            <a:off x="1418525" y="3259152"/>
            <a:ext cx="6204900" cy="784800"/>
          </a:xfrm>
          <a:prstGeom prst="rect">
            <a:avLst/>
          </a:prstGeom>
        </p:spPr>
        <p:txBody>
          <a:bodyPr anchorCtr="0" anchor="ctr" bIns="0" lIns="0" spcFirstLastPara="1" rIns="0" wrap="square" tIns="0">
            <a:noAutofit/>
          </a:bodyPr>
          <a:lstStyle/>
          <a:p>
            <a:pPr indent="0" lvl="0" marL="0" rtl="0" algn="ctr">
              <a:spcBef>
                <a:spcPts val="600"/>
              </a:spcBef>
              <a:spcAft>
                <a:spcPts val="1000"/>
              </a:spcAft>
              <a:buNone/>
            </a:pPr>
            <a:r>
              <a:rPr b="1" lang="en">
                <a:solidFill>
                  <a:srgbClr val="FFFFFF"/>
                </a:solidFill>
                <a:latin typeface="Montserrat"/>
                <a:ea typeface="Montserrat"/>
                <a:cs typeface="Montserrat"/>
                <a:sym typeface="Montserrat"/>
              </a:rPr>
              <a:t>Dr. Ramachandra Reddy Sir</a:t>
            </a:r>
            <a:endParaRPr b="1">
              <a:solidFill>
                <a:srgbClr val="FFFFFF"/>
              </a:solidFill>
              <a:latin typeface="Montserrat"/>
              <a:ea typeface="Montserrat"/>
              <a:cs typeface="Montserrat"/>
              <a:sym typeface="Montserrat"/>
            </a:endParaRPr>
          </a:p>
        </p:txBody>
      </p:sp>
      <p:sp>
        <p:nvSpPr>
          <p:cNvPr id="2494" name="Google Shape;2494;p14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5" name="Google Shape;2495;p14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96" name="Google Shape;2496;p145"/>
          <p:cNvPicPr preferRelativeResize="0"/>
          <p:nvPr/>
        </p:nvPicPr>
        <p:blipFill>
          <a:blip r:embed="rId3">
            <a:alphaModFix/>
          </a:blip>
          <a:stretch>
            <a:fillRect/>
          </a:stretch>
        </p:blipFill>
        <p:spPr>
          <a:xfrm>
            <a:off x="2734776" y="737325"/>
            <a:ext cx="3804301" cy="1364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sp>
        <p:nvSpPr>
          <p:cNvPr id="2628" name="Google Shape;2628;p154"/>
          <p:cNvSpPr txBox="1"/>
          <p:nvPr>
            <p:ph type="ctrTitle"/>
          </p:nvPr>
        </p:nvSpPr>
        <p:spPr>
          <a:xfrm>
            <a:off x="5955075" y="1492875"/>
            <a:ext cx="3153600" cy="690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Raleway Medium"/>
                <a:ea typeface="Raleway Medium"/>
                <a:cs typeface="Raleway Medium"/>
                <a:sym typeface="Raleway Medium"/>
              </a:rPr>
              <a:t>Best Outcome of </a:t>
            </a:r>
            <a:r>
              <a:rPr lang="en">
                <a:latin typeface="Raleway Medium"/>
                <a:ea typeface="Raleway Medium"/>
                <a:cs typeface="Raleway Medium"/>
                <a:sym typeface="Raleway Medium"/>
              </a:rPr>
              <a:t>Related</a:t>
            </a:r>
            <a:r>
              <a:rPr lang="en">
                <a:latin typeface="Raleway Medium"/>
                <a:ea typeface="Raleway Medium"/>
                <a:cs typeface="Raleway Medium"/>
                <a:sym typeface="Raleway Medium"/>
              </a:rPr>
              <a:t> Works</a:t>
            </a:r>
            <a:endParaRPr>
              <a:latin typeface="Raleway Medium"/>
              <a:ea typeface="Raleway Medium"/>
              <a:cs typeface="Raleway Medium"/>
              <a:sym typeface="Raleway Medium"/>
            </a:endParaRPr>
          </a:p>
          <a:p>
            <a:pPr indent="-342900" lvl="0" marL="457200" rtl="0" algn="l">
              <a:spcBef>
                <a:spcPts val="0"/>
              </a:spcBef>
              <a:spcAft>
                <a:spcPts val="0"/>
              </a:spcAft>
              <a:buSzPts val="1800"/>
              <a:buFont typeface="Raleway Medium"/>
              <a:buChar char="-"/>
            </a:pPr>
            <a:r>
              <a:rPr lang="en" sz="1800">
                <a:latin typeface="Raleway Medium"/>
                <a:ea typeface="Raleway Medium"/>
                <a:cs typeface="Raleway Medium"/>
                <a:sym typeface="Raleway Medium"/>
              </a:rPr>
              <a:t>Ensemble Learning</a:t>
            </a:r>
            <a:endParaRPr sz="1800">
              <a:latin typeface="Raleway Medium"/>
              <a:ea typeface="Raleway Medium"/>
              <a:cs typeface="Raleway Medium"/>
              <a:sym typeface="Raleway Medium"/>
            </a:endParaRPr>
          </a:p>
        </p:txBody>
      </p:sp>
      <p:sp>
        <p:nvSpPr>
          <p:cNvPr id="2629" name="Google Shape;2629;p154"/>
          <p:cNvSpPr txBox="1"/>
          <p:nvPr/>
        </p:nvSpPr>
        <p:spPr>
          <a:xfrm>
            <a:off x="0" y="245050"/>
            <a:ext cx="5531400" cy="49101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1000"/>
              </a:spcBef>
              <a:spcAft>
                <a:spcPts val="0"/>
              </a:spcAft>
              <a:buSzPts val="1200"/>
              <a:buFont typeface="Raleway"/>
              <a:buChar char="●"/>
            </a:pPr>
            <a:r>
              <a:rPr lang="en" sz="1200">
                <a:latin typeface="Raleway"/>
                <a:ea typeface="Raleway"/>
                <a:cs typeface="Raleway"/>
                <a:sym typeface="Raleway"/>
              </a:rPr>
              <a:t>Ensemble learning is now regarded to be an outstanding prediction tool algorithm. Ensemble </a:t>
            </a:r>
            <a:r>
              <a:rPr lang="en" sz="1200">
                <a:latin typeface="Raleway"/>
                <a:ea typeface="Raleway"/>
                <a:cs typeface="Raleway"/>
                <a:sym typeface="Raleway"/>
              </a:rPr>
              <a:t>learning</a:t>
            </a:r>
            <a:r>
              <a:rPr lang="en" sz="1200">
                <a:latin typeface="Raleway"/>
                <a:ea typeface="Raleway"/>
                <a:cs typeface="Raleway"/>
                <a:sym typeface="Raleway"/>
              </a:rPr>
              <a:t> generalization performance can be enhanced by combining basic learners. </a:t>
            </a:r>
            <a:endParaRPr sz="1200">
              <a:latin typeface="Raleway"/>
              <a:ea typeface="Raleway"/>
              <a:cs typeface="Raleway"/>
              <a:sym typeface="Raleway"/>
            </a:endParaRPr>
          </a:p>
          <a:p>
            <a:pPr indent="-304800" lvl="0" marL="457200" rtl="0" algn="just">
              <a:lnSpc>
                <a:spcPct val="150000"/>
              </a:lnSpc>
              <a:spcBef>
                <a:spcPts val="1000"/>
              </a:spcBef>
              <a:spcAft>
                <a:spcPts val="0"/>
              </a:spcAft>
              <a:buSzPts val="1200"/>
              <a:buFont typeface="Raleway"/>
              <a:buChar char="●"/>
            </a:pPr>
            <a:r>
              <a:rPr lang="en" sz="1200">
                <a:latin typeface="Raleway"/>
                <a:ea typeface="Raleway"/>
                <a:cs typeface="Raleway"/>
                <a:sym typeface="Raleway"/>
              </a:rPr>
              <a:t>By reducing the dispersion of the base classifiers, ensemble learning improves prediction error. The stability of the basic classifiers determines the overall model's performance. Ensemble the learning accuracy of an instrument well in prediction, classification, and regression tasks.</a:t>
            </a:r>
            <a:endParaRPr sz="1200">
              <a:latin typeface="Raleway"/>
              <a:ea typeface="Raleway"/>
              <a:cs typeface="Raleway"/>
              <a:sym typeface="Raleway"/>
            </a:endParaRPr>
          </a:p>
          <a:p>
            <a:pPr indent="-304800" lvl="0" marL="457200" rtl="0" algn="just">
              <a:lnSpc>
                <a:spcPct val="150000"/>
              </a:lnSpc>
              <a:spcBef>
                <a:spcPts val="1000"/>
              </a:spcBef>
              <a:spcAft>
                <a:spcPts val="0"/>
              </a:spcAft>
              <a:buSzPts val="1200"/>
              <a:buFont typeface="Raleway"/>
              <a:buChar char="●"/>
            </a:pPr>
            <a:r>
              <a:rPr lang="en" sz="1200">
                <a:latin typeface="Raleway"/>
                <a:ea typeface="Raleway"/>
                <a:cs typeface="Raleway"/>
                <a:sym typeface="Raleway"/>
              </a:rPr>
              <a:t>To estimate the price of real estate, an ensemble learning algorithm model was being used, and the results have been compared to a single decision tree classifier. Ensemble learning beats the basic learner in terms of adaptability and prediction accuracy, according to the findings. </a:t>
            </a:r>
            <a:endParaRPr sz="1200">
              <a:latin typeface="Raleway"/>
              <a:ea typeface="Raleway"/>
              <a:cs typeface="Raleway"/>
              <a:sym typeface="Raleway"/>
            </a:endParaRPr>
          </a:p>
          <a:p>
            <a:pPr indent="-304800" lvl="0" marL="457200" rtl="0" algn="just">
              <a:lnSpc>
                <a:spcPct val="150000"/>
              </a:lnSpc>
              <a:spcBef>
                <a:spcPts val="1000"/>
              </a:spcBef>
              <a:spcAft>
                <a:spcPts val="1000"/>
              </a:spcAft>
              <a:buSzPts val="1200"/>
              <a:buFont typeface="Raleway"/>
              <a:buChar char="●"/>
            </a:pPr>
            <a:r>
              <a:rPr lang="en" sz="1200">
                <a:latin typeface="Raleway"/>
                <a:ea typeface="Raleway"/>
                <a:cs typeface="Raleway"/>
                <a:sym typeface="Raleway"/>
              </a:rPr>
              <a:t>It also shows that the proposed model is applicable to predicting property prices and that it has considerable practical and reference value.</a:t>
            </a:r>
            <a:endParaRPr sz="1200">
              <a:latin typeface="Raleway"/>
              <a:ea typeface="Raleway"/>
              <a:cs typeface="Raleway"/>
              <a:sym typeface="Raleway"/>
            </a:endParaRPr>
          </a:p>
        </p:txBody>
      </p:sp>
      <p:sp>
        <p:nvSpPr>
          <p:cNvPr id="2630" name="Google Shape;2630;p154"/>
          <p:cNvSpPr txBox="1"/>
          <p:nvPr>
            <p:ph idx="4294967295"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631" name="Google Shape;2631;p154"/>
          <p:cNvPicPr preferRelativeResize="0"/>
          <p:nvPr/>
        </p:nvPicPr>
        <p:blipFill>
          <a:blip r:embed="rId3">
            <a:alphaModFix/>
          </a:blip>
          <a:stretch>
            <a:fillRect/>
          </a:stretch>
        </p:blipFill>
        <p:spPr>
          <a:xfrm>
            <a:off x="5919775" y="2407625"/>
            <a:ext cx="3224226" cy="1801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5" name="Shape 2635"/>
        <p:cNvGrpSpPr/>
        <p:nvPr/>
      </p:nvGrpSpPr>
      <p:grpSpPr>
        <a:xfrm>
          <a:off x="0" y="0"/>
          <a:ext cx="0" cy="0"/>
          <a:chOff x="0" y="0"/>
          <a:chExt cx="0" cy="0"/>
        </a:xfrm>
      </p:grpSpPr>
      <p:sp>
        <p:nvSpPr>
          <p:cNvPr id="2636" name="Google Shape;2636;p155"/>
          <p:cNvSpPr txBox="1"/>
          <p:nvPr>
            <p:ph idx="1" type="body"/>
          </p:nvPr>
        </p:nvSpPr>
        <p:spPr>
          <a:xfrm>
            <a:off x="2441100" y="566725"/>
            <a:ext cx="4261800" cy="17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4400">
                <a:latin typeface="Montserrat"/>
                <a:ea typeface="Montserrat"/>
                <a:cs typeface="Montserrat"/>
                <a:sym typeface="Montserrat"/>
              </a:rPr>
              <a:t>Proposed Methodology</a:t>
            </a:r>
            <a:endParaRPr sz="4400">
              <a:latin typeface="Montserrat Light"/>
              <a:ea typeface="Montserrat Light"/>
              <a:cs typeface="Montserrat Light"/>
              <a:sym typeface="Montserrat Light"/>
            </a:endParaRPr>
          </a:p>
        </p:txBody>
      </p:sp>
      <p:sp>
        <p:nvSpPr>
          <p:cNvPr id="2637" name="Google Shape;2637;p155"/>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38" name="Google Shape;2638;p155"/>
          <p:cNvSpPr txBox="1"/>
          <p:nvPr/>
        </p:nvSpPr>
        <p:spPr>
          <a:xfrm rot="-5400000">
            <a:off x="-836800" y="2522025"/>
            <a:ext cx="377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Montserrat"/>
                <a:ea typeface="Montserrat"/>
                <a:cs typeface="Montserrat"/>
                <a:sym typeface="Montserrat"/>
              </a:rPr>
              <a:t>Methods Used</a:t>
            </a:r>
            <a:endParaRPr b="1" sz="3000">
              <a:solidFill>
                <a:schemeClr val="lt1"/>
              </a:solidFill>
              <a:latin typeface="Montserrat"/>
              <a:ea typeface="Montserrat"/>
              <a:cs typeface="Montserrat"/>
              <a:sym typeface="Montserrat"/>
            </a:endParaRPr>
          </a:p>
        </p:txBody>
      </p:sp>
      <p:sp>
        <p:nvSpPr>
          <p:cNvPr id="2639" name="Google Shape;2639;p155"/>
          <p:cNvSpPr/>
          <p:nvPr/>
        </p:nvSpPr>
        <p:spPr>
          <a:xfrm rot="5400000">
            <a:off x="5855100" y="2605400"/>
            <a:ext cx="754500" cy="4320300"/>
          </a:xfrm>
          <a:prstGeom prst="rect">
            <a:avLst/>
          </a:prstGeom>
          <a:solidFill>
            <a:srgbClr val="C8874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solidFill>
                <a:srgbClr val="C88741"/>
              </a:solidFill>
            </a:endParaRPr>
          </a:p>
        </p:txBody>
      </p:sp>
      <p:sp>
        <p:nvSpPr>
          <p:cNvPr id="2640" name="Google Shape;2640;p155"/>
          <p:cNvSpPr/>
          <p:nvPr/>
        </p:nvSpPr>
        <p:spPr>
          <a:xfrm rot="5400000">
            <a:off x="2801850" y="3872450"/>
            <a:ext cx="744300" cy="1796400"/>
          </a:xfrm>
          <a:prstGeom prst="rect">
            <a:avLst/>
          </a:prstGeom>
          <a:solidFill>
            <a:srgbClr val="ABA37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641" name="Google Shape;2641;p155"/>
          <p:cNvGrpSpPr/>
          <p:nvPr/>
        </p:nvGrpSpPr>
        <p:grpSpPr>
          <a:xfrm>
            <a:off x="7479126" y="1519684"/>
            <a:ext cx="1355430" cy="1355799"/>
            <a:chOff x="7208095" y="3425150"/>
            <a:chExt cx="409100" cy="409125"/>
          </a:xfrm>
        </p:grpSpPr>
        <p:sp>
          <p:nvSpPr>
            <p:cNvPr id="2642" name="Google Shape;2642;p155"/>
            <p:cNvSpPr/>
            <p:nvPr/>
          </p:nvSpPr>
          <p:spPr>
            <a:xfrm>
              <a:off x="7358484" y="3575547"/>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55"/>
            <p:cNvSpPr/>
            <p:nvPr/>
          </p:nvSpPr>
          <p:spPr>
            <a:xfrm>
              <a:off x="7208095" y="3425150"/>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4" name="Google Shape;2644;p155"/>
          <p:cNvGrpSpPr/>
          <p:nvPr/>
        </p:nvGrpSpPr>
        <p:grpSpPr>
          <a:xfrm rot="1056907">
            <a:off x="7118333" y="3069689"/>
            <a:ext cx="895473" cy="895595"/>
            <a:chOff x="570875" y="4322250"/>
            <a:chExt cx="443300" cy="443325"/>
          </a:xfrm>
        </p:grpSpPr>
        <p:sp>
          <p:nvSpPr>
            <p:cNvPr id="2645" name="Google Shape;2645;p155"/>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55"/>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55"/>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55"/>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88741"/>
            </a:gs>
            <a:gs pos="100000">
              <a:srgbClr val="B8DF32"/>
            </a:gs>
          </a:gsLst>
          <a:lin ang="5400700" scaled="0"/>
        </a:gradFill>
      </p:bgPr>
    </p:bg>
    <p:spTree>
      <p:nvGrpSpPr>
        <p:cNvPr id="2652" name="Shape 2652"/>
        <p:cNvGrpSpPr/>
        <p:nvPr/>
      </p:nvGrpSpPr>
      <p:grpSpPr>
        <a:xfrm>
          <a:off x="0" y="0"/>
          <a:ext cx="0" cy="0"/>
          <a:chOff x="0" y="0"/>
          <a:chExt cx="0" cy="0"/>
        </a:xfrm>
      </p:grpSpPr>
      <p:sp>
        <p:nvSpPr>
          <p:cNvPr id="2653" name="Google Shape;2653;p156"/>
          <p:cNvSpPr txBox="1"/>
          <p:nvPr>
            <p:ph idx="4294967295"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654" name="Google Shape;2654;p156"/>
          <p:cNvPicPr preferRelativeResize="0"/>
          <p:nvPr/>
        </p:nvPicPr>
        <p:blipFill>
          <a:blip r:embed="rId3">
            <a:alphaModFix/>
          </a:blip>
          <a:stretch>
            <a:fillRect/>
          </a:stretch>
        </p:blipFill>
        <p:spPr>
          <a:xfrm>
            <a:off x="3808200" y="998800"/>
            <a:ext cx="4598950" cy="3145900"/>
          </a:xfrm>
          <a:prstGeom prst="rect">
            <a:avLst/>
          </a:prstGeom>
          <a:noFill/>
          <a:ln>
            <a:noFill/>
          </a:ln>
        </p:spPr>
      </p:pic>
      <p:sp>
        <p:nvSpPr>
          <p:cNvPr id="2655" name="Google Shape;2655;p156"/>
          <p:cNvSpPr txBox="1"/>
          <p:nvPr/>
        </p:nvSpPr>
        <p:spPr>
          <a:xfrm>
            <a:off x="461300" y="1740600"/>
            <a:ext cx="3136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dk1"/>
                </a:solidFill>
                <a:latin typeface="Red Hat Text"/>
                <a:ea typeface="Red Hat Text"/>
                <a:cs typeface="Red Hat Text"/>
                <a:sym typeface="Red Hat Text"/>
              </a:rPr>
              <a:t>Proposed Methods</a:t>
            </a:r>
            <a:endParaRPr b="1" sz="4800">
              <a:solidFill>
                <a:schemeClr val="dk1"/>
              </a:solidFill>
              <a:latin typeface="Red Hat Text"/>
              <a:ea typeface="Red Hat Text"/>
              <a:cs typeface="Red Hat Text"/>
              <a:sym typeface="Red Hat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9" name="Shape 2659"/>
        <p:cNvGrpSpPr/>
        <p:nvPr/>
      </p:nvGrpSpPr>
      <p:grpSpPr>
        <a:xfrm>
          <a:off x="0" y="0"/>
          <a:ext cx="0" cy="0"/>
          <a:chOff x="0" y="0"/>
          <a:chExt cx="0" cy="0"/>
        </a:xfrm>
      </p:grpSpPr>
      <p:sp>
        <p:nvSpPr>
          <p:cNvPr id="2660" name="Google Shape;2660;p157"/>
          <p:cNvSpPr txBox="1"/>
          <p:nvPr>
            <p:ph idx="4294967295" type="title"/>
          </p:nvPr>
        </p:nvSpPr>
        <p:spPr>
          <a:xfrm>
            <a:off x="751500" y="737350"/>
            <a:ext cx="44916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Regression</a:t>
            </a:r>
            <a:endParaRPr/>
          </a:p>
        </p:txBody>
      </p:sp>
      <p:sp>
        <p:nvSpPr>
          <p:cNvPr id="2661" name="Google Shape;2661;p157"/>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662" name="Google Shape;2662;p157"/>
          <p:cNvGrpSpPr/>
          <p:nvPr/>
        </p:nvGrpSpPr>
        <p:grpSpPr>
          <a:xfrm>
            <a:off x="268031" y="200148"/>
            <a:ext cx="215437" cy="351204"/>
            <a:chOff x="6730350" y="2315900"/>
            <a:chExt cx="257700" cy="420100"/>
          </a:xfrm>
        </p:grpSpPr>
        <p:sp>
          <p:nvSpPr>
            <p:cNvPr id="2663" name="Google Shape;2663;p157"/>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64" name="Google Shape;2664;p157"/>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65" name="Google Shape;2665;p157"/>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66" name="Google Shape;2666;p157"/>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67" name="Google Shape;2667;p157"/>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668" name="Google Shape;2668;p157"/>
          <p:cNvSpPr/>
          <p:nvPr/>
        </p:nvSpPr>
        <p:spPr>
          <a:xfrm>
            <a:off x="4026077" y="1472350"/>
            <a:ext cx="21993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Random Forest</a:t>
            </a:r>
            <a:endParaRPr>
              <a:solidFill>
                <a:schemeClr val="lt1"/>
              </a:solidFill>
              <a:latin typeface="Fira Sans SemiBold"/>
              <a:ea typeface="Fira Sans SemiBold"/>
              <a:cs typeface="Fira Sans SemiBold"/>
              <a:sym typeface="Fira Sans SemiBold"/>
            </a:endParaRPr>
          </a:p>
        </p:txBody>
      </p:sp>
      <p:sp>
        <p:nvSpPr>
          <p:cNvPr id="2669" name="Google Shape;2669;p157"/>
          <p:cNvSpPr/>
          <p:nvPr/>
        </p:nvSpPr>
        <p:spPr>
          <a:xfrm>
            <a:off x="0" y="1472350"/>
            <a:ext cx="2326800" cy="669000"/>
          </a:xfrm>
          <a:prstGeom prst="homePlat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Linear Regression</a:t>
            </a:r>
            <a:endParaRPr>
              <a:solidFill>
                <a:schemeClr val="lt1"/>
              </a:solidFill>
              <a:latin typeface="Fira Sans SemiBold"/>
              <a:ea typeface="Fira Sans SemiBold"/>
              <a:cs typeface="Fira Sans SemiBold"/>
              <a:sym typeface="Fira Sans SemiBold"/>
            </a:endParaRPr>
          </a:p>
        </p:txBody>
      </p:sp>
      <p:sp>
        <p:nvSpPr>
          <p:cNvPr id="2670" name="Google Shape;2670;p157"/>
          <p:cNvSpPr/>
          <p:nvPr/>
        </p:nvSpPr>
        <p:spPr>
          <a:xfrm>
            <a:off x="1960875" y="1472350"/>
            <a:ext cx="2427600" cy="669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KNN</a:t>
            </a:r>
            <a:endParaRPr>
              <a:solidFill>
                <a:schemeClr val="lt1"/>
              </a:solidFill>
              <a:latin typeface="Fira Sans SemiBold"/>
              <a:ea typeface="Fira Sans SemiBold"/>
              <a:cs typeface="Fira Sans SemiBold"/>
              <a:sym typeface="Fira Sans SemiBold"/>
            </a:endParaRPr>
          </a:p>
        </p:txBody>
      </p:sp>
      <p:sp>
        <p:nvSpPr>
          <p:cNvPr id="2671" name="Google Shape;2671;p157"/>
          <p:cNvSpPr/>
          <p:nvPr/>
        </p:nvSpPr>
        <p:spPr>
          <a:xfrm>
            <a:off x="5873050" y="1472350"/>
            <a:ext cx="2427600" cy="669000"/>
          </a:xfrm>
          <a:prstGeom prst="chevron">
            <a:avLst>
              <a:gd fmla="val 50000" name="adj"/>
            </a:avLst>
          </a:prstGeom>
          <a:solidFill>
            <a:srgbClr val="FF54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SV</a:t>
            </a:r>
            <a:r>
              <a:rPr lang="en">
                <a:solidFill>
                  <a:schemeClr val="lt1"/>
                </a:solidFill>
                <a:latin typeface="Fira Sans SemiBold"/>
                <a:ea typeface="Fira Sans SemiBold"/>
                <a:cs typeface="Fira Sans SemiBold"/>
                <a:sym typeface="Fira Sans SemiBold"/>
              </a:rPr>
              <a:t>M</a:t>
            </a:r>
            <a:endParaRPr>
              <a:solidFill>
                <a:schemeClr val="lt1"/>
              </a:solidFill>
              <a:latin typeface="Fira Sans SemiBold"/>
              <a:ea typeface="Fira Sans SemiBold"/>
              <a:cs typeface="Fira Sans SemiBold"/>
              <a:sym typeface="Fira Sans SemiBold"/>
            </a:endParaRPr>
          </a:p>
        </p:txBody>
      </p:sp>
      <p:sp>
        <p:nvSpPr>
          <p:cNvPr id="2672" name="Google Shape;2672;p157"/>
          <p:cNvSpPr/>
          <p:nvPr/>
        </p:nvSpPr>
        <p:spPr>
          <a:xfrm>
            <a:off x="4026077" y="2141350"/>
            <a:ext cx="21993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ADA Boost</a:t>
            </a:r>
            <a:endParaRPr>
              <a:solidFill>
                <a:schemeClr val="lt1"/>
              </a:solidFill>
              <a:latin typeface="Fira Sans SemiBold"/>
              <a:ea typeface="Fira Sans SemiBold"/>
              <a:cs typeface="Fira Sans SemiBold"/>
              <a:sym typeface="Fira Sans SemiBold"/>
            </a:endParaRPr>
          </a:p>
        </p:txBody>
      </p:sp>
      <p:sp>
        <p:nvSpPr>
          <p:cNvPr id="2673" name="Google Shape;2673;p157"/>
          <p:cNvSpPr/>
          <p:nvPr/>
        </p:nvSpPr>
        <p:spPr>
          <a:xfrm>
            <a:off x="0" y="2141350"/>
            <a:ext cx="2326800" cy="669000"/>
          </a:xfrm>
          <a:prstGeom prst="homePlat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Gradient Boost</a:t>
            </a:r>
            <a:endParaRPr>
              <a:solidFill>
                <a:schemeClr val="lt1"/>
              </a:solidFill>
              <a:latin typeface="Fira Sans SemiBold"/>
              <a:ea typeface="Fira Sans SemiBold"/>
              <a:cs typeface="Fira Sans SemiBold"/>
              <a:sym typeface="Fira Sans SemiBold"/>
            </a:endParaRPr>
          </a:p>
        </p:txBody>
      </p:sp>
      <p:sp>
        <p:nvSpPr>
          <p:cNvPr id="2674" name="Google Shape;2674;p157"/>
          <p:cNvSpPr/>
          <p:nvPr/>
        </p:nvSpPr>
        <p:spPr>
          <a:xfrm>
            <a:off x="1960875" y="2141350"/>
            <a:ext cx="2427600" cy="669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XGBoost</a:t>
            </a:r>
            <a:endParaRPr>
              <a:solidFill>
                <a:schemeClr val="lt1"/>
              </a:solidFill>
              <a:latin typeface="Fira Sans SemiBold"/>
              <a:ea typeface="Fira Sans SemiBold"/>
              <a:cs typeface="Fira Sans SemiBold"/>
              <a:sym typeface="Fira Sans SemiBold"/>
            </a:endParaRPr>
          </a:p>
        </p:txBody>
      </p:sp>
      <p:sp>
        <p:nvSpPr>
          <p:cNvPr id="2675" name="Google Shape;2675;p157"/>
          <p:cNvSpPr/>
          <p:nvPr/>
        </p:nvSpPr>
        <p:spPr>
          <a:xfrm>
            <a:off x="5873050" y="2141350"/>
            <a:ext cx="2427600" cy="669000"/>
          </a:xfrm>
          <a:prstGeom prst="chevron">
            <a:avLst>
              <a:gd fmla="val 50000" name="adj"/>
            </a:avLst>
          </a:prstGeom>
          <a:solidFill>
            <a:srgbClr val="FF54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CAT Boost</a:t>
            </a:r>
            <a:endParaRPr>
              <a:solidFill>
                <a:schemeClr val="lt1"/>
              </a:solidFill>
              <a:latin typeface="Fira Sans SemiBold"/>
              <a:ea typeface="Fira Sans SemiBold"/>
              <a:cs typeface="Fira Sans SemiBold"/>
              <a:sym typeface="Fira Sans SemiBold"/>
            </a:endParaRPr>
          </a:p>
        </p:txBody>
      </p:sp>
      <p:pic>
        <p:nvPicPr>
          <p:cNvPr id="2676" name="Google Shape;2676;p157"/>
          <p:cNvPicPr preferRelativeResize="0"/>
          <p:nvPr/>
        </p:nvPicPr>
        <p:blipFill>
          <a:blip r:embed="rId4">
            <a:alphaModFix/>
          </a:blip>
          <a:stretch>
            <a:fillRect/>
          </a:stretch>
        </p:blipFill>
        <p:spPr>
          <a:xfrm>
            <a:off x="0" y="3115150"/>
            <a:ext cx="4186301" cy="2028349"/>
          </a:xfrm>
          <a:prstGeom prst="rect">
            <a:avLst/>
          </a:prstGeom>
          <a:noFill/>
          <a:ln>
            <a:noFill/>
          </a:ln>
        </p:spPr>
      </p:pic>
      <p:pic>
        <p:nvPicPr>
          <p:cNvPr id="2677" name="Google Shape;2677;p157"/>
          <p:cNvPicPr preferRelativeResize="0"/>
          <p:nvPr/>
        </p:nvPicPr>
        <p:blipFill>
          <a:blip r:embed="rId5">
            <a:alphaModFix/>
          </a:blip>
          <a:stretch>
            <a:fillRect/>
          </a:stretch>
        </p:blipFill>
        <p:spPr>
          <a:xfrm>
            <a:off x="4206200" y="3115150"/>
            <a:ext cx="4186299" cy="2028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1" name="Shape 2681"/>
        <p:cNvGrpSpPr/>
        <p:nvPr/>
      </p:nvGrpSpPr>
      <p:grpSpPr>
        <a:xfrm>
          <a:off x="0" y="0"/>
          <a:ext cx="0" cy="0"/>
          <a:chOff x="0" y="0"/>
          <a:chExt cx="0" cy="0"/>
        </a:xfrm>
      </p:grpSpPr>
      <p:sp>
        <p:nvSpPr>
          <p:cNvPr id="2682" name="Google Shape;2682;p158"/>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83" name="Google Shape;2683;p158"/>
          <p:cNvSpPr txBox="1"/>
          <p:nvPr>
            <p:ph idx="4294967295" type="title"/>
          </p:nvPr>
        </p:nvSpPr>
        <p:spPr>
          <a:xfrm>
            <a:off x="944354" y="102250"/>
            <a:ext cx="4136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800"/>
              <a:t>K-Nearest Neighbour</a:t>
            </a:r>
            <a:endParaRPr sz="1800"/>
          </a:p>
        </p:txBody>
      </p:sp>
      <p:sp>
        <p:nvSpPr>
          <p:cNvPr id="2684" name="Google Shape;2684;p158"/>
          <p:cNvSpPr txBox="1"/>
          <p:nvPr/>
        </p:nvSpPr>
        <p:spPr>
          <a:xfrm>
            <a:off x="848775" y="457725"/>
            <a:ext cx="74664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lt1"/>
                </a:solidFill>
                <a:latin typeface="Raleway Light"/>
                <a:ea typeface="Raleway Light"/>
                <a:cs typeface="Raleway Light"/>
                <a:sym typeface="Raleway Light"/>
              </a:rPr>
              <a:t>k-means Clustering is an unsupervised iterative learning process in which n observations are divided into k clusters, with each observation belonging to the cluster mean that is closest to it.​ It can be used for both classification and regression predictive problems. It uses ‘feature similarity’ for predicting the values. The data point is classified into a given category with the help of a training set based on similarity.</a:t>
            </a:r>
            <a:endParaRPr sz="1200">
              <a:solidFill>
                <a:schemeClr val="lt1"/>
              </a:solidFill>
              <a:latin typeface="Raleway Light"/>
              <a:ea typeface="Raleway Light"/>
              <a:cs typeface="Raleway Light"/>
              <a:sym typeface="Raleway Light"/>
            </a:endParaRPr>
          </a:p>
        </p:txBody>
      </p:sp>
      <p:sp>
        <p:nvSpPr>
          <p:cNvPr id="2685" name="Google Shape;2685;p158"/>
          <p:cNvSpPr txBox="1"/>
          <p:nvPr>
            <p:ph idx="4294967295" type="title"/>
          </p:nvPr>
        </p:nvSpPr>
        <p:spPr>
          <a:xfrm>
            <a:off x="944349" y="1381125"/>
            <a:ext cx="40836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800"/>
              <a:t>Linear Regression</a:t>
            </a:r>
            <a:endParaRPr sz="1800"/>
          </a:p>
        </p:txBody>
      </p:sp>
      <p:sp>
        <p:nvSpPr>
          <p:cNvPr id="2686" name="Google Shape;2686;p158"/>
          <p:cNvSpPr txBox="1"/>
          <p:nvPr/>
        </p:nvSpPr>
        <p:spPr>
          <a:xfrm>
            <a:off x="896635" y="1748575"/>
            <a:ext cx="7370700" cy="9234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000"/>
              </a:spcBef>
              <a:spcAft>
                <a:spcPts val="1000"/>
              </a:spcAft>
              <a:buNone/>
            </a:pPr>
            <a:r>
              <a:rPr lang="en" sz="1200">
                <a:solidFill>
                  <a:schemeClr val="lt1"/>
                </a:solidFill>
                <a:latin typeface="Raleway"/>
                <a:ea typeface="Raleway"/>
                <a:cs typeface="Raleway"/>
                <a:sym typeface="Raleway"/>
              </a:rPr>
              <a:t>This model uses statistical methods to determine the  relationship between two or more features present in the dataset. The relation between the dependent and independent is computed using the function containing the least squares.  As a general rule, linear regression equations are as follows: y = α +β1x1 +β2x2 +...+βnxn +ε</a:t>
            </a:r>
            <a:endParaRPr sz="1200">
              <a:solidFill>
                <a:schemeClr val="lt1"/>
              </a:solidFill>
              <a:latin typeface="Raleway Light"/>
              <a:ea typeface="Raleway Light"/>
              <a:cs typeface="Raleway Light"/>
              <a:sym typeface="Raleway Light"/>
            </a:endParaRPr>
          </a:p>
        </p:txBody>
      </p:sp>
      <p:sp>
        <p:nvSpPr>
          <p:cNvPr id="2687" name="Google Shape;2687;p158"/>
          <p:cNvSpPr txBox="1"/>
          <p:nvPr>
            <p:ph idx="4294967295" type="title"/>
          </p:nvPr>
        </p:nvSpPr>
        <p:spPr>
          <a:xfrm>
            <a:off x="1000427" y="2671975"/>
            <a:ext cx="52128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800"/>
              <a:t>Support Vector Machine (SVM)</a:t>
            </a:r>
            <a:endParaRPr sz="1800"/>
          </a:p>
        </p:txBody>
      </p:sp>
      <p:sp>
        <p:nvSpPr>
          <p:cNvPr id="2688" name="Google Shape;2688;p158"/>
          <p:cNvSpPr txBox="1"/>
          <p:nvPr/>
        </p:nvSpPr>
        <p:spPr>
          <a:xfrm>
            <a:off x="896625" y="3010600"/>
            <a:ext cx="73707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lt1"/>
                </a:solidFill>
                <a:latin typeface="Raleway Light"/>
                <a:ea typeface="Raleway Light"/>
                <a:cs typeface="Raleway Light"/>
                <a:sym typeface="Raleway Light"/>
              </a:rPr>
              <a:t>SVM (Support Vector Machines) are supervised machine learning algorithms used for classification and regression analysis.​ The technique works by constructing models that allocate fresh samples and data to one of many categories, each of which is clearly distinguished from the others by a gap.​</a:t>
            </a:r>
            <a:endParaRPr sz="1200">
              <a:solidFill>
                <a:schemeClr val="lt1"/>
              </a:solidFill>
              <a:latin typeface="Raleway Light"/>
              <a:ea typeface="Raleway Light"/>
              <a:cs typeface="Raleway Light"/>
              <a:sym typeface="Raleway Light"/>
            </a:endParaRPr>
          </a:p>
        </p:txBody>
      </p:sp>
      <p:sp>
        <p:nvSpPr>
          <p:cNvPr id="2689" name="Google Shape;2689;p158"/>
          <p:cNvSpPr txBox="1"/>
          <p:nvPr>
            <p:ph idx="4294967295" type="title"/>
          </p:nvPr>
        </p:nvSpPr>
        <p:spPr>
          <a:xfrm>
            <a:off x="886638" y="3749500"/>
            <a:ext cx="44916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800"/>
              <a:t>Random Forest</a:t>
            </a:r>
            <a:endParaRPr sz="1800"/>
          </a:p>
        </p:txBody>
      </p:sp>
      <p:sp>
        <p:nvSpPr>
          <p:cNvPr id="2690" name="Google Shape;2690;p158"/>
          <p:cNvSpPr txBox="1"/>
          <p:nvPr/>
        </p:nvSpPr>
        <p:spPr>
          <a:xfrm>
            <a:off x="886650" y="4145800"/>
            <a:ext cx="73707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1000"/>
              </a:spcAft>
              <a:buNone/>
            </a:pPr>
            <a:r>
              <a:rPr lang="en" sz="1200">
                <a:solidFill>
                  <a:schemeClr val="lt1"/>
                </a:solidFill>
                <a:latin typeface="Raleway"/>
                <a:ea typeface="Raleway"/>
                <a:cs typeface="Raleway"/>
                <a:sym typeface="Raleway"/>
              </a:rPr>
              <a:t>It works by creating a large number of decision trees from random data sets and then repeatedly training a model on them for near-perfect results.​ Finally, all of the decision tree outcomes are merged to get the most suited result that occurs most frequently in the output.​</a:t>
            </a:r>
            <a:endParaRPr sz="1200">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4" name="Shape 2694"/>
        <p:cNvGrpSpPr/>
        <p:nvPr/>
      </p:nvGrpSpPr>
      <p:grpSpPr>
        <a:xfrm>
          <a:off x="0" y="0"/>
          <a:ext cx="0" cy="0"/>
          <a:chOff x="0" y="0"/>
          <a:chExt cx="0" cy="0"/>
        </a:xfrm>
      </p:grpSpPr>
      <p:sp>
        <p:nvSpPr>
          <p:cNvPr id="2695" name="Google Shape;2695;p159"/>
          <p:cNvSpPr txBox="1"/>
          <p:nvPr>
            <p:ph type="title"/>
          </p:nvPr>
        </p:nvSpPr>
        <p:spPr>
          <a:xfrm>
            <a:off x="886638" y="1450738"/>
            <a:ext cx="44916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t>Gradient Boost</a:t>
            </a:r>
            <a:endParaRPr sz="1800"/>
          </a:p>
        </p:txBody>
      </p:sp>
      <p:sp>
        <p:nvSpPr>
          <p:cNvPr id="2696" name="Google Shape;2696;p159"/>
          <p:cNvSpPr txBox="1"/>
          <p:nvPr/>
        </p:nvSpPr>
        <p:spPr>
          <a:xfrm>
            <a:off x="886650" y="1847038"/>
            <a:ext cx="73707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1000"/>
              </a:spcAft>
              <a:buNone/>
            </a:pPr>
            <a:r>
              <a:rPr lang="en" sz="1200">
                <a:solidFill>
                  <a:schemeClr val="lt1"/>
                </a:solidFill>
                <a:latin typeface="Raleway"/>
                <a:ea typeface="Raleway"/>
                <a:cs typeface="Raleway"/>
                <a:sym typeface="Raleway"/>
              </a:rPr>
              <a:t>We're utilizing gradient boost for regression when we use it to predict a continuous value. This is distinct from the use of linear regression.</a:t>
            </a:r>
            <a:endParaRPr sz="1200">
              <a:solidFill>
                <a:schemeClr val="lt1"/>
              </a:solidFill>
              <a:latin typeface="Raleway Light"/>
              <a:ea typeface="Raleway Light"/>
              <a:cs typeface="Raleway Light"/>
              <a:sym typeface="Raleway Light"/>
            </a:endParaRPr>
          </a:p>
        </p:txBody>
      </p:sp>
      <p:sp>
        <p:nvSpPr>
          <p:cNvPr id="2697" name="Google Shape;2697;p159"/>
          <p:cNvSpPr txBox="1"/>
          <p:nvPr>
            <p:ph type="title"/>
          </p:nvPr>
        </p:nvSpPr>
        <p:spPr>
          <a:xfrm>
            <a:off x="886638" y="2428738"/>
            <a:ext cx="44916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t>X</a:t>
            </a:r>
            <a:r>
              <a:rPr lang="en" sz="1800"/>
              <a:t>GBoost</a:t>
            </a:r>
            <a:endParaRPr sz="1800"/>
          </a:p>
        </p:txBody>
      </p:sp>
      <p:sp>
        <p:nvSpPr>
          <p:cNvPr id="2698" name="Google Shape;2698;p159"/>
          <p:cNvSpPr txBox="1"/>
          <p:nvPr/>
        </p:nvSpPr>
        <p:spPr>
          <a:xfrm>
            <a:off x="886650" y="2825038"/>
            <a:ext cx="73707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1000"/>
              </a:spcAft>
              <a:buNone/>
            </a:pPr>
            <a:r>
              <a:rPr lang="en" sz="1200">
                <a:solidFill>
                  <a:schemeClr val="lt1"/>
                </a:solidFill>
                <a:latin typeface="Raleway"/>
                <a:ea typeface="Raleway"/>
                <a:cs typeface="Raleway"/>
                <a:sym typeface="Raleway"/>
              </a:rPr>
              <a:t>XGBoost is a gradient boosting method that minimizes over fittings and bias by combining parallel processing, tree pruning, missing value management and regularization. XGBoost uses ensemble learning to forecast a single value, which takes into account a set of models known as base learners. </a:t>
            </a:r>
            <a:endParaRPr sz="1200">
              <a:solidFill>
                <a:schemeClr val="lt1"/>
              </a:solidFill>
              <a:latin typeface="Raleway"/>
              <a:ea typeface="Raleway"/>
              <a:cs typeface="Raleway"/>
              <a:sym typeface="Raleway"/>
            </a:endParaRPr>
          </a:p>
        </p:txBody>
      </p:sp>
      <p:sp>
        <p:nvSpPr>
          <p:cNvPr id="2699" name="Google Shape;2699;p159"/>
          <p:cNvSpPr txBox="1"/>
          <p:nvPr>
            <p:ph type="title"/>
          </p:nvPr>
        </p:nvSpPr>
        <p:spPr>
          <a:xfrm>
            <a:off x="886638" y="119450"/>
            <a:ext cx="44916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t>CAT Boost</a:t>
            </a:r>
            <a:endParaRPr sz="1800"/>
          </a:p>
        </p:txBody>
      </p:sp>
      <p:sp>
        <p:nvSpPr>
          <p:cNvPr id="2700" name="Google Shape;2700;p159"/>
          <p:cNvSpPr txBox="1"/>
          <p:nvPr/>
        </p:nvSpPr>
        <p:spPr>
          <a:xfrm>
            <a:off x="886650" y="515750"/>
            <a:ext cx="73707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1000"/>
              </a:spcAft>
              <a:buNone/>
            </a:pPr>
            <a:r>
              <a:rPr lang="en" sz="1200">
                <a:solidFill>
                  <a:schemeClr val="lt1"/>
                </a:solidFill>
                <a:latin typeface="Raleway"/>
                <a:ea typeface="Raleway"/>
                <a:cs typeface="Raleway"/>
                <a:sym typeface="Raleway"/>
              </a:rPr>
              <a:t>In boosting, multiple weak models are sequentially integrated and a strong competitive predictor is constructed using greedy search. Additions of new functions are added until and unless the chosen loss function can no longer be minimized.</a:t>
            </a:r>
            <a:endParaRPr sz="1200">
              <a:solidFill>
                <a:schemeClr val="lt1"/>
              </a:solidFill>
              <a:latin typeface="Raleway"/>
              <a:ea typeface="Raleway"/>
              <a:cs typeface="Raleway"/>
              <a:sym typeface="Raleway"/>
            </a:endParaRPr>
          </a:p>
        </p:txBody>
      </p:sp>
      <p:sp>
        <p:nvSpPr>
          <p:cNvPr id="2701" name="Google Shape;2701;p159"/>
          <p:cNvSpPr txBox="1"/>
          <p:nvPr>
            <p:ph type="title"/>
          </p:nvPr>
        </p:nvSpPr>
        <p:spPr>
          <a:xfrm>
            <a:off x="886638" y="3715663"/>
            <a:ext cx="44916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t>ADA Boost</a:t>
            </a:r>
            <a:endParaRPr sz="1800"/>
          </a:p>
        </p:txBody>
      </p:sp>
      <p:sp>
        <p:nvSpPr>
          <p:cNvPr id="2702" name="Google Shape;2702;p159"/>
          <p:cNvSpPr txBox="1"/>
          <p:nvPr/>
        </p:nvSpPr>
        <p:spPr>
          <a:xfrm>
            <a:off x="886650" y="4111963"/>
            <a:ext cx="73707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1000"/>
              </a:spcAft>
              <a:buNone/>
            </a:pPr>
            <a:r>
              <a:rPr lang="en" sz="1200">
                <a:solidFill>
                  <a:schemeClr val="lt1"/>
                </a:solidFill>
                <a:latin typeface="Raleway"/>
                <a:ea typeface="Raleway"/>
                <a:cs typeface="Raleway"/>
                <a:sym typeface="Raleway"/>
              </a:rPr>
              <a:t>AdaBoost is a regression approach that uses both "simple" and "weak" classifiers to create a "strong" classifier. The algorithm fits a regression to the initial data set, then fits multiple copies of the regression to the alike data set, weighing each instance according to the current prediction's error.</a:t>
            </a:r>
            <a:endParaRPr sz="1200">
              <a:solidFill>
                <a:schemeClr val="lt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sp>
        <p:nvSpPr>
          <p:cNvPr id="2707" name="Google Shape;2707;p160"/>
          <p:cNvSpPr txBox="1"/>
          <p:nvPr>
            <p:ph type="title"/>
          </p:nvPr>
        </p:nvSpPr>
        <p:spPr>
          <a:xfrm>
            <a:off x="702900" y="836000"/>
            <a:ext cx="51291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Performance Measures</a:t>
            </a:r>
            <a:endParaRPr/>
          </a:p>
        </p:txBody>
      </p:sp>
      <p:sp>
        <p:nvSpPr>
          <p:cNvPr id="2708" name="Google Shape;2708;p160"/>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709" name="Google Shape;2709;p160"/>
          <p:cNvGrpSpPr/>
          <p:nvPr/>
        </p:nvGrpSpPr>
        <p:grpSpPr>
          <a:xfrm>
            <a:off x="4490457" y="1647100"/>
            <a:ext cx="2638279" cy="2188850"/>
            <a:chOff x="5632317" y="1189775"/>
            <a:chExt cx="3305700" cy="2188850"/>
          </a:xfrm>
        </p:grpSpPr>
        <p:sp>
          <p:nvSpPr>
            <p:cNvPr id="2710" name="Google Shape;2710;p160"/>
            <p:cNvSpPr/>
            <p:nvPr/>
          </p:nvSpPr>
          <p:spPr>
            <a:xfrm>
              <a:off x="5632317" y="1189775"/>
              <a:ext cx="3305700" cy="669000"/>
            </a:xfrm>
            <a:prstGeom prst="chevron">
              <a:avLst>
                <a:gd fmla="val 50000" name="adj"/>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Lexend Deca"/>
                  <a:ea typeface="Lexend Deca"/>
                  <a:cs typeface="Lexend Deca"/>
                  <a:sym typeface="Lexend Deca"/>
                </a:rPr>
                <a:t>Mean Absolute Error</a:t>
              </a:r>
              <a:endParaRPr>
                <a:solidFill>
                  <a:schemeClr val="lt1"/>
                </a:solidFill>
                <a:latin typeface="Lexend Deca"/>
                <a:ea typeface="Lexend Deca"/>
                <a:cs typeface="Lexend Deca"/>
                <a:sym typeface="Lexend Deca"/>
              </a:endParaRPr>
            </a:p>
          </p:txBody>
        </p:sp>
        <p:sp>
          <p:nvSpPr>
            <p:cNvPr id="2711" name="Google Shape;2711;p160"/>
            <p:cNvSpPr txBox="1"/>
            <p:nvPr/>
          </p:nvSpPr>
          <p:spPr>
            <a:xfrm>
              <a:off x="6167075" y="2057125"/>
              <a:ext cx="2236200" cy="13215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1000"/>
                </a:spcBef>
                <a:spcAft>
                  <a:spcPts val="1000"/>
                </a:spcAft>
                <a:buNone/>
              </a:pPr>
              <a:r>
                <a:rPr lang="en" sz="1000">
                  <a:solidFill>
                    <a:schemeClr val="dk1"/>
                  </a:solidFill>
                  <a:latin typeface="Nunito Sans"/>
                  <a:ea typeface="Nunito Sans"/>
                  <a:cs typeface="Nunito Sans"/>
                  <a:sym typeface="Nunito Sans"/>
                </a:rPr>
                <a:t>The average or mean of the absolute error is termed MAE.</a:t>
              </a:r>
              <a:endParaRPr sz="1000">
                <a:solidFill>
                  <a:schemeClr val="dk1"/>
                </a:solidFill>
                <a:latin typeface="Nunito Sans Light"/>
                <a:ea typeface="Nunito Sans Light"/>
                <a:cs typeface="Nunito Sans Light"/>
                <a:sym typeface="Nunito Sans Light"/>
              </a:endParaRPr>
            </a:p>
          </p:txBody>
        </p:sp>
      </p:grpSp>
      <p:grpSp>
        <p:nvGrpSpPr>
          <p:cNvPr id="2712" name="Google Shape;2712;p160"/>
          <p:cNvGrpSpPr/>
          <p:nvPr/>
        </p:nvGrpSpPr>
        <p:grpSpPr>
          <a:xfrm>
            <a:off x="0" y="1647192"/>
            <a:ext cx="2398414" cy="2188636"/>
            <a:chOff x="0" y="1189989"/>
            <a:chExt cx="3546900" cy="2188636"/>
          </a:xfrm>
        </p:grpSpPr>
        <p:sp>
          <p:nvSpPr>
            <p:cNvPr id="2713" name="Google Shape;2713;p160"/>
            <p:cNvSpPr/>
            <p:nvPr/>
          </p:nvSpPr>
          <p:spPr>
            <a:xfrm>
              <a:off x="0" y="1189989"/>
              <a:ext cx="3546900" cy="669000"/>
            </a:xfrm>
            <a:prstGeom prst="homePlate">
              <a:avLst>
                <a:gd fmla="val 50000" name="adj"/>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Lexend Deca"/>
                  <a:ea typeface="Lexend Deca"/>
                  <a:cs typeface="Lexend Deca"/>
                  <a:sym typeface="Lexend Deca"/>
                </a:rPr>
                <a:t>Root Mean Square Error</a:t>
              </a:r>
              <a:endParaRPr>
                <a:solidFill>
                  <a:schemeClr val="lt1"/>
                </a:solidFill>
                <a:latin typeface="Lexend Deca"/>
                <a:ea typeface="Lexend Deca"/>
                <a:cs typeface="Lexend Deca"/>
                <a:sym typeface="Lexend Deca"/>
              </a:endParaRPr>
            </a:p>
          </p:txBody>
        </p:sp>
        <p:sp>
          <p:nvSpPr>
            <p:cNvPr id="2714" name="Google Shape;2714;p160"/>
            <p:cNvSpPr txBox="1"/>
            <p:nvPr/>
          </p:nvSpPr>
          <p:spPr>
            <a:xfrm>
              <a:off x="655350" y="2057125"/>
              <a:ext cx="2236200" cy="13215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1000"/>
                </a:spcBef>
                <a:spcAft>
                  <a:spcPts val="1000"/>
                </a:spcAft>
                <a:buNone/>
              </a:pPr>
              <a:r>
                <a:rPr lang="en" sz="1000">
                  <a:solidFill>
                    <a:schemeClr val="dk1"/>
                  </a:solidFill>
                  <a:latin typeface="Nunito Sans"/>
                  <a:ea typeface="Nunito Sans"/>
                  <a:cs typeface="Nunito Sans"/>
                  <a:sym typeface="Nunito Sans"/>
                </a:rPr>
                <a:t>The RMSE is used to compute the expected performance by taking into account each data's prediction error.</a:t>
              </a:r>
              <a:endParaRPr sz="1000">
                <a:solidFill>
                  <a:schemeClr val="dk1"/>
                </a:solidFill>
                <a:latin typeface="Nunito Sans Light"/>
                <a:ea typeface="Nunito Sans Light"/>
                <a:cs typeface="Nunito Sans Light"/>
                <a:sym typeface="Nunito Sans Light"/>
              </a:endParaRPr>
            </a:p>
          </p:txBody>
        </p:sp>
      </p:grpSp>
      <p:grpSp>
        <p:nvGrpSpPr>
          <p:cNvPr id="2715" name="Google Shape;2715;p160"/>
          <p:cNvGrpSpPr/>
          <p:nvPr/>
        </p:nvGrpSpPr>
        <p:grpSpPr>
          <a:xfrm>
            <a:off x="2179085" y="1647100"/>
            <a:ext cx="2520927" cy="2188850"/>
            <a:chOff x="2944204" y="1189775"/>
            <a:chExt cx="3305700" cy="2188850"/>
          </a:xfrm>
        </p:grpSpPr>
        <p:sp>
          <p:nvSpPr>
            <p:cNvPr id="2716" name="Google Shape;2716;p160"/>
            <p:cNvSpPr/>
            <p:nvPr/>
          </p:nvSpPr>
          <p:spPr>
            <a:xfrm>
              <a:off x="2944204" y="1189775"/>
              <a:ext cx="3305700" cy="669000"/>
            </a:xfrm>
            <a:prstGeom prst="chevron">
              <a:avLst>
                <a:gd fmla="val 50000" name="adj"/>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Lexend Deca"/>
                  <a:ea typeface="Lexend Deca"/>
                  <a:cs typeface="Lexend Deca"/>
                  <a:sym typeface="Lexend Deca"/>
                </a:rPr>
                <a:t>Mean Square Error</a:t>
              </a:r>
              <a:endParaRPr>
                <a:solidFill>
                  <a:schemeClr val="lt1"/>
                </a:solidFill>
                <a:latin typeface="Lexend Deca"/>
                <a:ea typeface="Lexend Deca"/>
                <a:cs typeface="Lexend Deca"/>
                <a:sym typeface="Lexend Deca"/>
              </a:endParaRPr>
            </a:p>
          </p:txBody>
        </p:sp>
        <p:sp>
          <p:nvSpPr>
            <p:cNvPr id="2717" name="Google Shape;2717;p160"/>
            <p:cNvSpPr txBox="1"/>
            <p:nvPr/>
          </p:nvSpPr>
          <p:spPr>
            <a:xfrm>
              <a:off x="3478950" y="2057125"/>
              <a:ext cx="2236200" cy="13215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1000"/>
                </a:spcBef>
                <a:spcAft>
                  <a:spcPts val="1000"/>
                </a:spcAft>
                <a:buNone/>
              </a:pPr>
              <a:r>
                <a:rPr lang="en" sz="1000">
                  <a:solidFill>
                    <a:schemeClr val="dk1"/>
                  </a:solidFill>
                  <a:latin typeface="Nunito Sans"/>
                  <a:ea typeface="Nunito Sans"/>
                  <a:cs typeface="Nunito Sans"/>
                  <a:sym typeface="Nunito Sans"/>
                </a:rPr>
                <a:t>Most people are familiar with and regularly use Mean Square Error (MSE), which is often taught in Machine which is frequently taught in Machine Learning courses.MSE can’t contain a negative value as the sum is applied to a squared number.</a:t>
              </a:r>
              <a:endParaRPr sz="1000">
                <a:solidFill>
                  <a:schemeClr val="dk1"/>
                </a:solidFill>
                <a:latin typeface="Nunito Sans Light"/>
                <a:ea typeface="Nunito Sans Light"/>
                <a:cs typeface="Nunito Sans Light"/>
                <a:sym typeface="Nunito Sans Light"/>
              </a:endParaRPr>
            </a:p>
          </p:txBody>
        </p:sp>
      </p:grpSp>
      <p:grpSp>
        <p:nvGrpSpPr>
          <p:cNvPr id="2718" name="Google Shape;2718;p160"/>
          <p:cNvGrpSpPr/>
          <p:nvPr/>
        </p:nvGrpSpPr>
        <p:grpSpPr>
          <a:xfrm>
            <a:off x="6933827" y="1647100"/>
            <a:ext cx="2209860" cy="2188850"/>
            <a:chOff x="2944204" y="1189775"/>
            <a:chExt cx="3305700" cy="2188850"/>
          </a:xfrm>
        </p:grpSpPr>
        <p:sp>
          <p:nvSpPr>
            <p:cNvPr id="2719" name="Google Shape;2719;p160"/>
            <p:cNvSpPr/>
            <p:nvPr/>
          </p:nvSpPr>
          <p:spPr>
            <a:xfrm>
              <a:off x="2944204" y="1189775"/>
              <a:ext cx="3305700" cy="669000"/>
            </a:xfrm>
            <a:prstGeom prst="chevron">
              <a:avLst>
                <a:gd fmla="val 50000" name="adj"/>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Lexend Deca"/>
                  <a:ea typeface="Lexend Deca"/>
                  <a:cs typeface="Lexend Deca"/>
                  <a:sym typeface="Lexend Deca"/>
                </a:rPr>
                <a:t>R2</a:t>
              </a:r>
              <a:endParaRPr>
                <a:solidFill>
                  <a:schemeClr val="lt1"/>
                </a:solidFill>
                <a:latin typeface="Lexend Deca"/>
                <a:ea typeface="Lexend Deca"/>
                <a:cs typeface="Lexend Deca"/>
                <a:sym typeface="Lexend Deca"/>
              </a:endParaRPr>
            </a:p>
          </p:txBody>
        </p:sp>
        <p:sp>
          <p:nvSpPr>
            <p:cNvPr id="2720" name="Google Shape;2720;p160"/>
            <p:cNvSpPr txBox="1"/>
            <p:nvPr/>
          </p:nvSpPr>
          <p:spPr>
            <a:xfrm>
              <a:off x="3478950" y="2057125"/>
              <a:ext cx="2236200" cy="1321500"/>
            </a:xfrm>
            <a:prstGeom prst="rect">
              <a:avLst/>
            </a:prstGeom>
            <a:noFill/>
            <a:ln>
              <a:noFill/>
            </a:ln>
          </p:spPr>
          <p:txBody>
            <a:bodyPr anchorCtr="0" anchor="t" bIns="0" lIns="0" spcFirstLastPara="1" rIns="0" wrap="square" tIns="0">
              <a:noAutofit/>
            </a:bodyPr>
            <a:lstStyle/>
            <a:p>
              <a:pPr indent="0" lvl="0" marL="89999" rtl="0" algn="just">
                <a:lnSpc>
                  <a:spcPct val="115000"/>
                </a:lnSpc>
                <a:spcBef>
                  <a:spcPts val="0"/>
                </a:spcBef>
                <a:spcAft>
                  <a:spcPts val="0"/>
                </a:spcAft>
                <a:buNone/>
              </a:pPr>
              <a:r>
                <a:rPr lang="en" sz="1000">
                  <a:solidFill>
                    <a:schemeClr val="dk1"/>
                  </a:solidFill>
                  <a:latin typeface="Nunito Sans"/>
                  <a:ea typeface="Nunito Sans"/>
                  <a:cs typeface="Nunito Sans"/>
                  <a:sym typeface="Nunito Sans"/>
                </a:rPr>
                <a:t>In order to analyze a model's performance, the R2 score is calculated. As a result, it is used as a tool to determine how well a model is trained to produce accurate results.  </a:t>
              </a:r>
              <a:endParaRPr sz="1000">
                <a:solidFill>
                  <a:schemeClr val="dk1"/>
                </a:solidFill>
                <a:latin typeface="Nunito Sans Light"/>
                <a:ea typeface="Nunito Sans Light"/>
                <a:cs typeface="Nunito Sans Light"/>
                <a:sym typeface="Nunito Sans Light"/>
              </a:endParaRPr>
            </a:p>
          </p:txBody>
        </p:sp>
      </p:grpSp>
      <p:pic>
        <p:nvPicPr>
          <p:cNvPr id="2721" name="Google Shape;2721;p160"/>
          <p:cNvPicPr preferRelativeResize="0"/>
          <p:nvPr/>
        </p:nvPicPr>
        <p:blipFill>
          <a:blip r:embed="rId3">
            <a:alphaModFix/>
          </a:blip>
          <a:stretch>
            <a:fillRect/>
          </a:stretch>
        </p:blipFill>
        <p:spPr>
          <a:xfrm>
            <a:off x="189563" y="4595763"/>
            <a:ext cx="2019300" cy="485775"/>
          </a:xfrm>
          <a:prstGeom prst="rect">
            <a:avLst/>
          </a:prstGeom>
          <a:noFill/>
          <a:ln>
            <a:noFill/>
          </a:ln>
        </p:spPr>
      </p:pic>
      <p:pic>
        <p:nvPicPr>
          <p:cNvPr id="2722" name="Google Shape;2722;p160"/>
          <p:cNvPicPr preferRelativeResize="0"/>
          <p:nvPr/>
        </p:nvPicPr>
        <p:blipFill>
          <a:blip r:embed="rId4">
            <a:alphaModFix/>
          </a:blip>
          <a:stretch>
            <a:fillRect/>
          </a:stretch>
        </p:blipFill>
        <p:spPr>
          <a:xfrm>
            <a:off x="2491150" y="4576713"/>
            <a:ext cx="1552575" cy="523875"/>
          </a:xfrm>
          <a:prstGeom prst="rect">
            <a:avLst/>
          </a:prstGeom>
          <a:noFill/>
          <a:ln>
            <a:noFill/>
          </a:ln>
        </p:spPr>
      </p:pic>
      <p:pic>
        <p:nvPicPr>
          <p:cNvPr id="2723" name="Google Shape;2723;p160"/>
          <p:cNvPicPr preferRelativeResize="0"/>
          <p:nvPr/>
        </p:nvPicPr>
        <p:blipFill>
          <a:blip r:embed="rId5">
            <a:alphaModFix/>
          </a:blip>
          <a:stretch>
            <a:fillRect/>
          </a:stretch>
        </p:blipFill>
        <p:spPr>
          <a:xfrm>
            <a:off x="4908100" y="4605288"/>
            <a:ext cx="1638300" cy="466725"/>
          </a:xfrm>
          <a:prstGeom prst="rect">
            <a:avLst/>
          </a:prstGeom>
          <a:noFill/>
          <a:ln>
            <a:noFill/>
          </a:ln>
        </p:spPr>
      </p:pic>
      <p:pic>
        <p:nvPicPr>
          <p:cNvPr id="2724" name="Google Shape;2724;p160"/>
          <p:cNvPicPr preferRelativeResize="0"/>
          <p:nvPr/>
        </p:nvPicPr>
        <p:blipFill>
          <a:blip r:embed="rId6">
            <a:alphaModFix/>
          </a:blip>
          <a:stretch>
            <a:fillRect/>
          </a:stretch>
        </p:blipFill>
        <p:spPr>
          <a:xfrm>
            <a:off x="7093400" y="4573063"/>
            <a:ext cx="1890712" cy="531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8" name="Shape 2728"/>
        <p:cNvGrpSpPr/>
        <p:nvPr/>
      </p:nvGrpSpPr>
      <p:grpSpPr>
        <a:xfrm>
          <a:off x="0" y="0"/>
          <a:ext cx="0" cy="0"/>
          <a:chOff x="0" y="0"/>
          <a:chExt cx="0" cy="0"/>
        </a:xfrm>
      </p:grpSpPr>
      <p:sp>
        <p:nvSpPr>
          <p:cNvPr id="2729" name="Google Shape;2729;p161"/>
          <p:cNvSpPr txBox="1"/>
          <p:nvPr>
            <p:ph idx="4294967295" type="ctrTitle"/>
          </p:nvPr>
        </p:nvSpPr>
        <p:spPr>
          <a:xfrm>
            <a:off x="855300" y="1246975"/>
            <a:ext cx="4645800" cy="157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solidFill>
                  <a:schemeClr val="accent1"/>
                </a:solidFill>
              </a:rPr>
              <a:t>Dataset Description</a:t>
            </a:r>
            <a:endParaRPr sz="6000">
              <a:solidFill>
                <a:schemeClr val="accent1"/>
              </a:solidFill>
            </a:endParaRPr>
          </a:p>
        </p:txBody>
      </p:sp>
      <p:sp>
        <p:nvSpPr>
          <p:cNvPr id="2730" name="Google Shape;2730;p161"/>
          <p:cNvSpPr txBox="1"/>
          <p:nvPr>
            <p:ph idx="4294967295" type="subTitle"/>
          </p:nvPr>
        </p:nvSpPr>
        <p:spPr>
          <a:xfrm>
            <a:off x="855300" y="2958949"/>
            <a:ext cx="4092000" cy="10800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chemeClr val="lt2"/>
              </a:buClr>
              <a:buSzPts val="2000"/>
              <a:buChar char="-"/>
            </a:pPr>
            <a:r>
              <a:rPr lang="en">
                <a:solidFill>
                  <a:schemeClr val="lt2"/>
                </a:solidFill>
              </a:rPr>
              <a:t>California Dataset.</a:t>
            </a:r>
            <a:endParaRPr>
              <a:solidFill>
                <a:schemeClr val="lt2"/>
              </a:solidFill>
            </a:endParaRPr>
          </a:p>
          <a:p>
            <a:pPr indent="-355600" lvl="0" marL="457200" rtl="0" algn="l">
              <a:spcBef>
                <a:spcPts val="0"/>
              </a:spcBef>
              <a:spcAft>
                <a:spcPts val="0"/>
              </a:spcAft>
              <a:buClr>
                <a:schemeClr val="lt2"/>
              </a:buClr>
              <a:buSzPts val="2000"/>
              <a:buChar char="-"/>
            </a:pPr>
            <a:r>
              <a:rPr lang="en">
                <a:solidFill>
                  <a:schemeClr val="lt2"/>
                </a:solidFill>
              </a:rPr>
              <a:t>King County Dataset.</a:t>
            </a:r>
            <a:endParaRPr>
              <a:solidFill>
                <a:schemeClr val="lt2"/>
              </a:solidFill>
            </a:endParaRPr>
          </a:p>
        </p:txBody>
      </p:sp>
      <p:sp>
        <p:nvSpPr>
          <p:cNvPr id="2731" name="Google Shape;2731;p161"/>
          <p:cNvSpPr/>
          <p:nvPr/>
        </p:nvSpPr>
        <p:spPr>
          <a:xfrm>
            <a:off x="7119632" y="3347899"/>
            <a:ext cx="316396" cy="3021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2" name="Google Shape;2732;p161"/>
          <p:cNvGrpSpPr/>
          <p:nvPr/>
        </p:nvGrpSpPr>
        <p:grpSpPr>
          <a:xfrm>
            <a:off x="6726976" y="1651634"/>
            <a:ext cx="1355430" cy="1355799"/>
            <a:chOff x="6654650" y="3665275"/>
            <a:chExt cx="409100" cy="409125"/>
          </a:xfrm>
        </p:grpSpPr>
        <p:sp>
          <p:nvSpPr>
            <p:cNvPr id="2733" name="Google Shape;2733;p161"/>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61"/>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5" name="Google Shape;2735;p161"/>
          <p:cNvGrpSpPr/>
          <p:nvPr/>
        </p:nvGrpSpPr>
        <p:grpSpPr>
          <a:xfrm rot="1056907">
            <a:off x="5420508" y="2717264"/>
            <a:ext cx="895473" cy="895595"/>
            <a:chOff x="570875" y="4322250"/>
            <a:chExt cx="443300" cy="443325"/>
          </a:xfrm>
        </p:grpSpPr>
        <p:sp>
          <p:nvSpPr>
            <p:cNvPr id="2736" name="Google Shape;2736;p161"/>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61"/>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61"/>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61"/>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0" name="Google Shape;2740;p161"/>
          <p:cNvSpPr/>
          <p:nvPr/>
        </p:nvSpPr>
        <p:spPr>
          <a:xfrm rot="2466588">
            <a:off x="5521170" y="1914241"/>
            <a:ext cx="439576" cy="41972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61"/>
          <p:cNvSpPr/>
          <p:nvPr/>
        </p:nvSpPr>
        <p:spPr>
          <a:xfrm rot="-1609360">
            <a:off x="6164017" y="2178335"/>
            <a:ext cx="316318" cy="30203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61"/>
          <p:cNvSpPr/>
          <p:nvPr/>
        </p:nvSpPr>
        <p:spPr>
          <a:xfrm rot="2926260">
            <a:off x="8082062" y="2417615"/>
            <a:ext cx="236901" cy="22620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61"/>
          <p:cNvSpPr/>
          <p:nvPr/>
        </p:nvSpPr>
        <p:spPr>
          <a:xfrm rot="-1609447">
            <a:off x="7096239" y="902262"/>
            <a:ext cx="213441" cy="20380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61"/>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162"/>
          <p:cNvSpPr txBox="1"/>
          <p:nvPr>
            <p:ph type="title"/>
          </p:nvPr>
        </p:nvSpPr>
        <p:spPr>
          <a:xfrm>
            <a:off x="702900" y="836000"/>
            <a:ext cx="51291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California Dataset Description</a:t>
            </a:r>
            <a:endParaRPr/>
          </a:p>
        </p:txBody>
      </p:sp>
      <p:sp>
        <p:nvSpPr>
          <p:cNvPr id="2750" name="Google Shape;2750;p162"/>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51" name="Google Shape;2751;p162"/>
          <p:cNvSpPr txBox="1"/>
          <p:nvPr/>
        </p:nvSpPr>
        <p:spPr>
          <a:xfrm>
            <a:off x="334450" y="1360825"/>
            <a:ext cx="5939100" cy="37587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SzPts val="1400"/>
              <a:buFont typeface="Raleway"/>
              <a:buChar char="●"/>
            </a:pPr>
            <a:r>
              <a:rPr lang="en">
                <a:latin typeface="Raleway"/>
                <a:ea typeface="Raleway"/>
                <a:cs typeface="Raleway"/>
                <a:sym typeface="Raleway"/>
              </a:rPr>
              <a:t>The current house price dataset was extracted from Kaggle. </a:t>
            </a:r>
            <a:endParaRPr>
              <a:latin typeface="Raleway"/>
              <a:ea typeface="Raleway"/>
              <a:cs typeface="Raleway"/>
              <a:sym typeface="Raleway"/>
            </a:endParaRPr>
          </a:p>
          <a:p>
            <a:pPr indent="-317500" lvl="0" marL="457200" rtl="0" algn="just">
              <a:lnSpc>
                <a:spcPct val="115000"/>
              </a:lnSpc>
              <a:spcBef>
                <a:spcPts val="1000"/>
              </a:spcBef>
              <a:spcAft>
                <a:spcPts val="0"/>
              </a:spcAft>
              <a:buSzPts val="1400"/>
              <a:buFont typeface="Raleway"/>
              <a:buChar char="●"/>
            </a:pPr>
            <a:r>
              <a:rPr lang="en">
                <a:latin typeface="Raleway"/>
                <a:ea typeface="Raleway"/>
                <a:cs typeface="Raleway"/>
                <a:sym typeface="Raleway"/>
              </a:rPr>
              <a:t>The dataset chosen has test and train data in which the training dataset consists of 80 independent variables and 1 target variable with 1460 rows the test data consists of 80 dependent variables with 1459 rows. </a:t>
            </a:r>
            <a:endParaRPr>
              <a:latin typeface="Raleway"/>
              <a:ea typeface="Raleway"/>
              <a:cs typeface="Raleway"/>
              <a:sym typeface="Raleway"/>
            </a:endParaRPr>
          </a:p>
          <a:p>
            <a:pPr indent="-317500" lvl="0" marL="457200" rtl="0" algn="just">
              <a:lnSpc>
                <a:spcPct val="115000"/>
              </a:lnSpc>
              <a:spcBef>
                <a:spcPts val="1000"/>
              </a:spcBef>
              <a:spcAft>
                <a:spcPts val="0"/>
              </a:spcAft>
              <a:buSzPts val="1400"/>
              <a:buFont typeface="Raleway"/>
              <a:buChar char="●"/>
            </a:pPr>
            <a:r>
              <a:rPr lang="en">
                <a:latin typeface="Raleway"/>
                <a:ea typeface="Raleway"/>
                <a:cs typeface="Raleway"/>
                <a:sym typeface="Raleway"/>
              </a:rPr>
              <a:t>The target variable from the train data has been removed and assigned to another variable in order to combine train and test data. </a:t>
            </a:r>
            <a:endParaRPr>
              <a:latin typeface="Raleway"/>
              <a:ea typeface="Raleway"/>
              <a:cs typeface="Raleway"/>
              <a:sym typeface="Raleway"/>
            </a:endParaRPr>
          </a:p>
          <a:p>
            <a:pPr indent="-317500" lvl="0" marL="457200" rtl="0" algn="just">
              <a:lnSpc>
                <a:spcPct val="115000"/>
              </a:lnSpc>
              <a:spcBef>
                <a:spcPts val="1000"/>
              </a:spcBef>
              <a:spcAft>
                <a:spcPts val="1000"/>
              </a:spcAft>
              <a:buSzPts val="1400"/>
              <a:buFont typeface="Raleway"/>
              <a:buChar char="●"/>
            </a:pPr>
            <a:r>
              <a:rPr lang="en">
                <a:latin typeface="Raleway"/>
                <a:ea typeface="Raleway"/>
                <a:cs typeface="Raleway"/>
                <a:sym typeface="Raleway"/>
              </a:rPr>
              <a:t>The dataset consists of some redundant attributes which are removed in the next phase to avoid data disturbance. Important parameters that hugely affect the price of a house, GrLivArea, OverallQual, YearBuilt, YearRemodAdd, and GarageArea are thoroughly examined in the dataset.</a:t>
            </a:r>
            <a:endParaRPr>
              <a:latin typeface="Raleway Light"/>
              <a:ea typeface="Raleway Light"/>
              <a:cs typeface="Raleway Light"/>
              <a:sym typeface="Raleway Light"/>
            </a:endParaRPr>
          </a:p>
        </p:txBody>
      </p:sp>
      <p:pic>
        <p:nvPicPr>
          <p:cNvPr id="2752" name="Google Shape;2752;p162"/>
          <p:cNvPicPr preferRelativeResize="0"/>
          <p:nvPr/>
        </p:nvPicPr>
        <p:blipFill>
          <a:blip r:embed="rId3">
            <a:alphaModFix/>
          </a:blip>
          <a:stretch>
            <a:fillRect/>
          </a:stretch>
        </p:blipFill>
        <p:spPr>
          <a:xfrm>
            <a:off x="6437475" y="334475"/>
            <a:ext cx="2401725" cy="419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p163"/>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58" name="Google Shape;2758;p163"/>
          <p:cNvPicPr preferRelativeResize="0"/>
          <p:nvPr/>
        </p:nvPicPr>
        <p:blipFill rotWithShape="1">
          <a:blip r:embed="rId3">
            <a:alphaModFix/>
          </a:blip>
          <a:srcRect b="0" l="19426" r="22843" t="0"/>
          <a:stretch/>
        </p:blipFill>
        <p:spPr>
          <a:xfrm>
            <a:off x="5255775" y="346975"/>
            <a:ext cx="3583424" cy="4186875"/>
          </a:xfrm>
          <a:prstGeom prst="rect">
            <a:avLst/>
          </a:prstGeom>
          <a:noFill/>
          <a:ln>
            <a:noFill/>
          </a:ln>
        </p:spPr>
      </p:pic>
      <p:sp>
        <p:nvSpPr>
          <p:cNvPr id="2759" name="Google Shape;2759;p163"/>
          <p:cNvSpPr txBox="1"/>
          <p:nvPr>
            <p:ph type="title"/>
          </p:nvPr>
        </p:nvSpPr>
        <p:spPr>
          <a:xfrm>
            <a:off x="672300" y="1519750"/>
            <a:ext cx="51291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King County Dataset Description</a:t>
            </a:r>
            <a:endParaRPr/>
          </a:p>
        </p:txBody>
      </p:sp>
      <p:sp>
        <p:nvSpPr>
          <p:cNvPr id="2760" name="Google Shape;2760;p163"/>
          <p:cNvSpPr txBox="1"/>
          <p:nvPr/>
        </p:nvSpPr>
        <p:spPr>
          <a:xfrm>
            <a:off x="286750" y="2348825"/>
            <a:ext cx="4652700" cy="23826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Font typeface="Raleway"/>
              <a:buChar char="●"/>
            </a:pPr>
            <a:r>
              <a:rPr lang="en">
                <a:latin typeface="Raleway"/>
                <a:ea typeface="Raleway"/>
                <a:cs typeface="Raleway"/>
                <a:sym typeface="Raleway"/>
              </a:rPr>
              <a:t>The second dataset based on King County Housing is a whole single dataset. </a:t>
            </a:r>
            <a:endParaRPr>
              <a:latin typeface="Raleway"/>
              <a:ea typeface="Raleway"/>
              <a:cs typeface="Raleway"/>
              <a:sym typeface="Raleway"/>
            </a:endParaRPr>
          </a:p>
          <a:p>
            <a:pPr indent="-317500" lvl="0" marL="457200" rtl="0" algn="just">
              <a:lnSpc>
                <a:spcPct val="115000"/>
              </a:lnSpc>
              <a:spcBef>
                <a:spcPts val="0"/>
              </a:spcBef>
              <a:spcAft>
                <a:spcPts val="0"/>
              </a:spcAft>
              <a:buSzPts val="1400"/>
              <a:buFont typeface="Raleway"/>
              <a:buChar char="●"/>
            </a:pPr>
            <a:r>
              <a:rPr lang="en">
                <a:latin typeface="Raleway"/>
                <a:ea typeface="Raleway"/>
                <a:cs typeface="Raleway"/>
                <a:sym typeface="Raleway"/>
              </a:rPr>
              <a:t>The dataset consists of 21 columns some of which are redundant and some of which are unnecessary. </a:t>
            </a:r>
            <a:endParaRPr>
              <a:latin typeface="Raleway"/>
              <a:ea typeface="Raleway"/>
              <a:cs typeface="Raleway"/>
              <a:sym typeface="Raleway"/>
            </a:endParaRPr>
          </a:p>
          <a:p>
            <a:pPr indent="-317500" lvl="0" marL="457200" rtl="0" algn="just">
              <a:lnSpc>
                <a:spcPct val="115000"/>
              </a:lnSpc>
              <a:spcBef>
                <a:spcPts val="0"/>
              </a:spcBef>
              <a:spcAft>
                <a:spcPts val="0"/>
              </a:spcAft>
              <a:buSzPts val="1400"/>
              <a:buFont typeface="Raleway"/>
              <a:buChar char="●"/>
            </a:pPr>
            <a:r>
              <a:rPr lang="en">
                <a:latin typeface="Raleway"/>
                <a:ea typeface="Raleway"/>
                <a:cs typeface="Raleway"/>
                <a:sym typeface="Raleway"/>
              </a:rPr>
              <a:t>The target feature is the price column which is also termed the dependent variable. All the other independent features will be used to predict house prices.</a:t>
            </a:r>
            <a:endParaRPr>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0" name="Shape 2500"/>
        <p:cNvGrpSpPr/>
        <p:nvPr/>
      </p:nvGrpSpPr>
      <p:grpSpPr>
        <a:xfrm>
          <a:off x="0" y="0"/>
          <a:ext cx="0" cy="0"/>
          <a:chOff x="0" y="0"/>
          <a:chExt cx="0" cy="0"/>
        </a:xfrm>
      </p:grpSpPr>
      <p:sp>
        <p:nvSpPr>
          <p:cNvPr id="2501" name="Google Shape;2501;p146"/>
          <p:cNvSpPr txBox="1"/>
          <p:nvPr>
            <p:ph type="title"/>
          </p:nvPr>
        </p:nvSpPr>
        <p:spPr>
          <a:xfrm>
            <a:off x="6168275" y="1638025"/>
            <a:ext cx="3026700" cy="62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Faculty:</a:t>
            </a:r>
            <a:endParaRPr sz="3600"/>
          </a:p>
          <a:p>
            <a:pPr indent="0" lvl="0" marL="0" rtl="0" algn="l">
              <a:spcBef>
                <a:spcPts val="0"/>
              </a:spcBef>
              <a:spcAft>
                <a:spcPts val="0"/>
              </a:spcAft>
              <a:buNone/>
            </a:pPr>
            <a:r>
              <a:rPr lang="en" sz="2400"/>
              <a:t>Dr. Ramachandra Reddy</a:t>
            </a:r>
            <a:endParaRPr sz="2400"/>
          </a:p>
        </p:txBody>
      </p:sp>
      <p:sp>
        <p:nvSpPr>
          <p:cNvPr id="2502" name="Google Shape;2502;p146"/>
          <p:cNvSpPr txBox="1"/>
          <p:nvPr/>
        </p:nvSpPr>
        <p:spPr>
          <a:xfrm>
            <a:off x="438825" y="1709650"/>
            <a:ext cx="5204700" cy="198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b="1" lang="en" sz="2400">
                <a:solidFill>
                  <a:schemeClr val="lt1"/>
                </a:solidFill>
                <a:latin typeface="Montserrat"/>
                <a:ea typeface="Montserrat"/>
                <a:cs typeface="Montserrat"/>
                <a:sym typeface="Montserrat"/>
              </a:rPr>
              <a:t>Crew of the Project:</a:t>
            </a:r>
            <a:endParaRPr b="1" sz="2400">
              <a:solidFill>
                <a:schemeClr val="lt1"/>
              </a:solidFill>
              <a:latin typeface="Montserrat"/>
              <a:ea typeface="Montserrat"/>
              <a:cs typeface="Montserrat"/>
              <a:sym typeface="Montserrat"/>
            </a:endParaRPr>
          </a:p>
          <a:p>
            <a:pPr indent="-317500" lvl="0" marL="457200" rtl="0" algn="l">
              <a:lnSpc>
                <a:spcPct val="150000"/>
              </a:lnSpc>
              <a:spcBef>
                <a:spcPts val="100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AP19110010174 - </a:t>
            </a:r>
            <a:r>
              <a:rPr b="1" lang="en">
                <a:solidFill>
                  <a:schemeClr val="lt1"/>
                </a:solidFill>
                <a:latin typeface="Montserrat"/>
                <a:ea typeface="Montserrat"/>
                <a:cs typeface="Montserrat"/>
                <a:sym typeface="Montserrat"/>
              </a:rPr>
              <a:t>Boyapati Sai Venkat</a:t>
            </a:r>
            <a:endParaRPr b="1">
              <a:solidFill>
                <a:schemeClr val="lt1"/>
              </a:solidFill>
              <a:latin typeface="Montserrat"/>
              <a:ea typeface="Montserrat"/>
              <a:cs typeface="Montserrat"/>
              <a:sym typeface="Montserrat"/>
            </a:endParaRPr>
          </a:p>
          <a:p>
            <a:pPr indent="-317500" lvl="0" marL="457200" rtl="0" algn="l">
              <a:lnSpc>
                <a:spcPct val="150000"/>
              </a:lnSpc>
              <a:spcBef>
                <a:spcPts val="100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AP19110010192 - </a:t>
            </a:r>
            <a:r>
              <a:rPr b="1" lang="en">
                <a:solidFill>
                  <a:schemeClr val="lt1"/>
                </a:solidFill>
                <a:latin typeface="Montserrat"/>
                <a:ea typeface="Montserrat"/>
                <a:cs typeface="Montserrat"/>
                <a:sym typeface="Montserrat"/>
              </a:rPr>
              <a:t>Konakanchi Subrahmanyam</a:t>
            </a:r>
            <a:endParaRPr b="1">
              <a:solidFill>
                <a:schemeClr val="lt1"/>
              </a:solidFill>
              <a:latin typeface="Montserrat"/>
              <a:ea typeface="Montserrat"/>
              <a:cs typeface="Montserrat"/>
              <a:sym typeface="Montserrat"/>
            </a:endParaRPr>
          </a:p>
          <a:p>
            <a:pPr indent="-317500" lvl="0" marL="457200" rtl="0" algn="l">
              <a:lnSpc>
                <a:spcPct val="150000"/>
              </a:lnSpc>
              <a:spcBef>
                <a:spcPts val="1000"/>
              </a:spcBef>
              <a:spcAft>
                <a:spcPts val="1000"/>
              </a:spcAft>
              <a:buClr>
                <a:schemeClr val="lt1"/>
              </a:buClr>
              <a:buSzPts val="1400"/>
              <a:buFont typeface="Montserrat"/>
              <a:buChar char="●"/>
            </a:pPr>
            <a:r>
              <a:rPr b="1" lang="en">
                <a:solidFill>
                  <a:schemeClr val="lt1"/>
                </a:solidFill>
                <a:latin typeface="Montserrat"/>
                <a:ea typeface="Montserrat"/>
                <a:cs typeface="Montserrat"/>
                <a:sym typeface="Montserrat"/>
              </a:rPr>
              <a:t>AP19110010168 - Maddirala Sai Karthik</a:t>
            </a:r>
            <a:endParaRPr b="1">
              <a:solidFill>
                <a:schemeClr val="lt1"/>
              </a:solidFill>
              <a:latin typeface="Montserrat"/>
              <a:ea typeface="Montserrat"/>
              <a:cs typeface="Montserrat"/>
              <a:sym typeface="Montserrat"/>
            </a:endParaRPr>
          </a:p>
        </p:txBody>
      </p:sp>
      <p:sp>
        <p:nvSpPr>
          <p:cNvPr id="2503" name="Google Shape;2503;p146"/>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164"/>
          <p:cNvSpPr txBox="1"/>
          <p:nvPr/>
        </p:nvSpPr>
        <p:spPr>
          <a:xfrm>
            <a:off x="285725" y="1214400"/>
            <a:ext cx="6414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solidFill>
                  <a:schemeClr val="accent1"/>
                </a:solidFill>
                <a:latin typeface="Montserrat"/>
                <a:ea typeface="Montserrat"/>
                <a:cs typeface="Montserrat"/>
                <a:sym typeface="Montserrat"/>
              </a:rPr>
              <a:t>Result Analysis</a:t>
            </a:r>
            <a:endParaRPr b="1" sz="6000">
              <a:solidFill>
                <a:schemeClr val="accent1"/>
              </a:solidFill>
              <a:latin typeface="Montserrat"/>
              <a:ea typeface="Montserrat"/>
              <a:cs typeface="Montserrat"/>
              <a:sym typeface="Montserrat"/>
            </a:endParaRPr>
          </a:p>
        </p:txBody>
      </p:sp>
      <p:sp>
        <p:nvSpPr>
          <p:cNvPr id="2766" name="Google Shape;2766;p164"/>
          <p:cNvSpPr/>
          <p:nvPr/>
        </p:nvSpPr>
        <p:spPr>
          <a:xfrm>
            <a:off x="7032432" y="2907525"/>
            <a:ext cx="1670478" cy="1692719"/>
          </a:xfrm>
          <a:custGeom>
            <a:rect b="b" l="l" r="r" t="t"/>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159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2767" name="Google Shape;2767;p164"/>
          <p:cNvSpPr/>
          <p:nvPr/>
        </p:nvSpPr>
        <p:spPr>
          <a:xfrm rot="1473023">
            <a:off x="5513599" y="3752694"/>
            <a:ext cx="976662" cy="951379"/>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159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2768" name="Google Shape;2768;p164"/>
          <p:cNvSpPr/>
          <p:nvPr/>
        </p:nvSpPr>
        <p:spPr>
          <a:xfrm>
            <a:off x="6434632" y="3218568"/>
            <a:ext cx="427595" cy="415513"/>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159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2769" name="Google Shape;2769;p164"/>
          <p:cNvSpPr/>
          <p:nvPr/>
        </p:nvSpPr>
        <p:spPr>
          <a:xfrm rot="2487139">
            <a:off x="6434360" y="4631109"/>
            <a:ext cx="304226" cy="295630"/>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159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2770" name="Google Shape;2770;p16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71" name="Google Shape;2771;p164"/>
          <p:cNvPicPr preferRelativeResize="0"/>
          <p:nvPr/>
        </p:nvPicPr>
        <p:blipFill>
          <a:blip r:embed="rId3">
            <a:alphaModFix/>
          </a:blip>
          <a:stretch>
            <a:fillRect/>
          </a:stretch>
        </p:blipFill>
        <p:spPr>
          <a:xfrm>
            <a:off x="0" y="2907525"/>
            <a:ext cx="3979414" cy="2235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165"/>
          <p:cNvSpPr txBox="1"/>
          <p:nvPr>
            <p:ph idx="4294967295" type="ctrTitle"/>
          </p:nvPr>
        </p:nvSpPr>
        <p:spPr>
          <a:xfrm>
            <a:off x="1193500" y="1360200"/>
            <a:ext cx="5057100" cy="1776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Data Pre Processing</a:t>
            </a:r>
            <a:endParaRPr sz="4800"/>
          </a:p>
        </p:txBody>
      </p:sp>
      <p:sp>
        <p:nvSpPr>
          <p:cNvPr id="2777" name="Google Shape;2777;p165"/>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778" name="Google Shape;2778;p165"/>
          <p:cNvPicPr preferRelativeResize="0"/>
          <p:nvPr/>
        </p:nvPicPr>
        <p:blipFill>
          <a:blip r:embed="rId3">
            <a:alphaModFix/>
          </a:blip>
          <a:stretch>
            <a:fillRect/>
          </a:stretch>
        </p:blipFill>
        <p:spPr>
          <a:xfrm>
            <a:off x="4903775" y="1312963"/>
            <a:ext cx="3433050" cy="2517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166"/>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4" name="Google Shape;2784;p166"/>
          <p:cNvSpPr txBox="1"/>
          <p:nvPr>
            <p:ph idx="4294967295" type="ctrTitle"/>
          </p:nvPr>
        </p:nvSpPr>
        <p:spPr>
          <a:xfrm>
            <a:off x="193375" y="137625"/>
            <a:ext cx="5960400" cy="1159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3600">
                <a:solidFill>
                  <a:schemeClr val="accent3"/>
                </a:solidFill>
                <a:latin typeface="Red Hat Display"/>
                <a:ea typeface="Red Hat Display"/>
                <a:cs typeface="Red Hat Display"/>
                <a:sym typeface="Red Hat Display"/>
              </a:rPr>
              <a:t>California Housing Dataset</a:t>
            </a:r>
            <a:endParaRPr b="1" sz="3600">
              <a:solidFill>
                <a:schemeClr val="accent3"/>
              </a:solidFill>
              <a:latin typeface="Red Hat Display"/>
              <a:ea typeface="Red Hat Display"/>
              <a:cs typeface="Red Hat Display"/>
              <a:sym typeface="Red Hat Display"/>
            </a:endParaRPr>
          </a:p>
        </p:txBody>
      </p:sp>
      <p:sp>
        <p:nvSpPr>
          <p:cNvPr id="2785" name="Google Shape;2785;p166"/>
          <p:cNvSpPr txBox="1"/>
          <p:nvPr/>
        </p:nvSpPr>
        <p:spPr>
          <a:xfrm>
            <a:off x="326575" y="1367525"/>
            <a:ext cx="5960400" cy="2750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lang="en" sz="1200">
                <a:latin typeface="Raleway"/>
                <a:ea typeface="Raleway"/>
                <a:cs typeface="Raleway"/>
                <a:sym typeface="Raleway"/>
              </a:rPr>
              <a:t>On the basis of the analysis, it is observed that the dataset contains numerical as well as categorical attributes. On further analysis, it is found that the dataset contains null and missing values. During the analysis, some of the attributes were found to contain outliers and therefore skewness.</a:t>
            </a:r>
            <a:endParaRPr sz="1200">
              <a:latin typeface="Raleway"/>
              <a:ea typeface="Raleway"/>
              <a:cs typeface="Raleway"/>
              <a:sym typeface="Raleway"/>
            </a:endParaRPr>
          </a:p>
          <a:p>
            <a:pPr indent="0" lvl="0" marL="0" rtl="0" algn="just">
              <a:lnSpc>
                <a:spcPct val="115000"/>
              </a:lnSpc>
              <a:spcBef>
                <a:spcPts val="1000"/>
              </a:spcBef>
              <a:spcAft>
                <a:spcPts val="0"/>
              </a:spcAft>
              <a:buNone/>
            </a:pPr>
            <a:r>
              <a:rPr lang="en" sz="1200">
                <a:latin typeface="Raleway"/>
                <a:ea typeface="Raleway"/>
                <a:cs typeface="Raleway"/>
                <a:sym typeface="Raleway"/>
              </a:rPr>
              <a:t>Correlation analysis was performed between different features in the dataset to see how well the features are correlated with each other. We then dropped the unnecessary features(columns) from the dataset which when present can affect the prediction model resulting in a prediction that is less accurate. </a:t>
            </a:r>
            <a:endParaRPr sz="1200">
              <a:latin typeface="Raleway"/>
              <a:ea typeface="Raleway"/>
              <a:cs typeface="Raleway"/>
              <a:sym typeface="Raleway"/>
            </a:endParaRPr>
          </a:p>
          <a:p>
            <a:pPr indent="0" lvl="0" marL="0" rtl="0" algn="just">
              <a:lnSpc>
                <a:spcPct val="115000"/>
              </a:lnSpc>
              <a:spcBef>
                <a:spcPts val="1000"/>
              </a:spcBef>
              <a:spcAft>
                <a:spcPts val="1000"/>
              </a:spcAft>
              <a:buNone/>
            </a:pPr>
            <a:r>
              <a:rPr lang="en" sz="1200">
                <a:latin typeface="Raleway"/>
                <a:ea typeface="Raleway"/>
                <a:cs typeface="Raleway"/>
                <a:sym typeface="Raleway"/>
              </a:rPr>
              <a:t>The next process is to handle the missing and incorrect values. For this process, we first plotted a heatmap to check which columns(features) have missing values. We then replaced the incorrect values with “NAN” </a:t>
            </a:r>
            <a:endParaRPr sz="12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167"/>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91" name="Google Shape;2791;p167"/>
          <p:cNvSpPr txBox="1"/>
          <p:nvPr/>
        </p:nvSpPr>
        <p:spPr>
          <a:xfrm>
            <a:off x="251050" y="219400"/>
            <a:ext cx="348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Fira Sans"/>
                <a:ea typeface="Fira Sans"/>
                <a:cs typeface="Fira Sans"/>
                <a:sym typeface="Fira Sans"/>
              </a:rPr>
              <a:t>Before Handling Missing Values:</a:t>
            </a:r>
            <a:endParaRPr b="1">
              <a:solidFill>
                <a:schemeClr val="dk1"/>
              </a:solidFill>
              <a:latin typeface="Fira Sans"/>
              <a:ea typeface="Fira Sans"/>
              <a:cs typeface="Fira Sans"/>
              <a:sym typeface="Fira Sans"/>
            </a:endParaRPr>
          </a:p>
        </p:txBody>
      </p:sp>
      <p:sp>
        <p:nvSpPr>
          <p:cNvPr id="2792" name="Google Shape;2792;p167"/>
          <p:cNvSpPr txBox="1"/>
          <p:nvPr/>
        </p:nvSpPr>
        <p:spPr>
          <a:xfrm>
            <a:off x="320200" y="2502200"/>
            <a:ext cx="33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Fira Sans"/>
                <a:ea typeface="Fira Sans"/>
                <a:cs typeface="Fira Sans"/>
                <a:sym typeface="Fira Sans"/>
              </a:rPr>
              <a:t>After Handling Missing Values:</a:t>
            </a:r>
            <a:endParaRPr b="1">
              <a:solidFill>
                <a:schemeClr val="dk1"/>
              </a:solidFill>
              <a:latin typeface="Fira Sans"/>
              <a:ea typeface="Fira Sans"/>
              <a:cs typeface="Fira Sans"/>
              <a:sym typeface="Fira Sans"/>
            </a:endParaRPr>
          </a:p>
        </p:txBody>
      </p:sp>
      <p:pic>
        <p:nvPicPr>
          <p:cNvPr id="2793" name="Google Shape;2793;p167"/>
          <p:cNvPicPr preferRelativeResize="0"/>
          <p:nvPr/>
        </p:nvPicPr>
        <p:blipFill>
          <a:blip r:embed="rId3">
            <a:alphaModFix/>
          </a:blip>
          <a:stretch>
            <a:fillRect/>
          </a:stretch>
        </p:blipFill>
        <p:spPr>
          <a:xfrm>
            <a:off x="318550" y="619600"/>
            <a:ext cx="2269454" cy="1882600"/>
          </a:xfrm>
          <a:prstGeom prst="rect">
            <a:avLst/>
          </a:prstGeom>
          <a:noFill/>
          <a:ln>
            <a:noFill/>
          </a:ln>
        </p:spPr>
      </p:pic>
      <p:pic>
        <p:nvPicPr>
          <p:cNvPr id="2794" name="Google Shape;2794;p167"/>
          <p:cNvPicPr preferRelativeResize="0"/>
          <p:nvPr/>
        </p:nvPicPr>
        <p:blipFill>
          <a:blip r:embed="rId4">
            <a:alphaModFix/>
          </a:blip>
          <a:stretch>
            <a:fillRect/>
          </a:stretch>
        </p:blipFill>
        <p:spPr>
          <a:xfrm>
            <a:off x="318550" y="3005450"/>
            <a:ext cx="2426200" cy="2136500"/>
          </a:xfrm>
          <a:prstGeom prst="rect">
            <a:avLst/>
          </a:prstGeom>
          <a:noFill/>
          <a:ln>
            <a:noFill/>
          </a:ln>
        </p:spPr>
      </p:pic>
      <p:sp>
        <p:nvSpPr>
          <p:cNvPr id="2795" name="Google Shape;2795;p167"/>
          <p:cNvSpPr txBox="1"/>
          <p:nvPr/>
        </p:nvSpPr>
        <p:spPr>
          <a:xfrm>
            <a:off x="3321175" y="856150"/>
            <a:ext cx="348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Fira Sans"/>
                <a:ea typeface="Fira Sans"/>
                <a:cs typeface="Fira Sans"/>
                <a:sym typeface="Fira Sans"/>
              </a:rPr>
              <a:t>Correlation Analysis:</a:t>
            </a:r>
            <a:endParaRPr b="1">
              <a:solidFill>
                <a:schemeClr val="dk1"/>
              </a:solidFill>
              <a:latin typeface="Fira Sans"/>
              <a:ea typeface="Fira Sans"/>
              <a:cs typeface="Fira Sans"/>
              <a:sym typeface="Fira Sans"/>
            </a:endParaRPr>
          </a:p>
        </p:txBody>
      </p:sp>
      <p:pic>
        <p:nvPicPr>
          <p:cNvPr id="2796" name="Google Shape;2796;p167"/>
          <p:cNvPicPr preferRelativeResize="0"/>
          <p:nvPr/>
        </p:nvPicPr>
        <p:blipFill>
          <a:blip r:embed="rId5">
            <a:alphaModFix/>
          </a:blip>
          <a:stretch>
            <a:fillRect/>
          </a:stretch>
        </p:blipFill>
        <p:spPr>
          <a:xfrm>
            <a:off x="3445275" y="1356750"/>
            <a:ext cx="3081125" cy="288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0" name="Shape 2800"/>
        <p:cNvGrpSpPr/>
        <p:nvPr/>
      </p:nvGrpSpPr>
      <p:grpSpPr>
        <a:xfrm>
          <a:off x="0" y="0"/>
          <a:ext cx="0" cy="0"/>
          <a:chOff x="0" y="0"/>
          <a:chExt cx="0" cy="0"/>
        </a:xfrm>
      </p:grpSpPr>
      <p:sp>
        <p:nvSpPr>
          <p:cNvPr id="2801" name="Google Shape;2801;p168"/>
          <p:cNvSpPr txBox="1"/>
          <p:nvPr>
            <p:ph idx="4294967295" type="ctrTitle"/>
          </p:nvPr>
        </p:nvSpPr>
        <p:spPr>
          <a:xfrm>
            <a:off x="158775" y="0"/>
            <a:ext cx="6818400" cy="1159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3600">
                <a:solidFill>
                  <a:schemeClr val="accent3"/>
                </a:solidFill>
                <a:latin typeface="Red Hat Display"/>
                <a:ea typeface="Red Hat Display"/>
                <a:cs typeface="Red Hat Display"/>
                <a:sym typeface="Red Hat Display"/>
              </a:rPr>
              <a:t>King County</a:t>
            </a:r>
            <a:r>
              <a:rPr b="1" lang="en" sz="3600">
                <a:solidFill>
                  <a:schemeClr val="accent3"/>
                </a:solidFill>
                <a:latin typeface="Red Hat Display"/>
                <a:ea typeface="Red Hat Display"/>
                <a:cs typeface="Red Hat Display"/>
                <a:sym typeface="Red Hat Display"/>
              </a:rPr>
              <a:t> Housing Dataset</a:t>
            </a:r>
            <a:endParaRPr b="1" sz="3600">
              <a:solidFill>
                <a:schemeClr val="accent3"/>
              </a:solidFill>
              <a:latin typeface="Red Hat Display"/>
              <a:ea typeface="Red Hat Display"/>
              <a:cs typeface="Red Hat Display"/>
              <a:sym typeface="Red Hat Display"/>
            </a:endParaRPr>
          </a:p>
        </p:txBody>
      </p:sp>
      <p:sp>
        <p:nvSpPr>
          <p:cNvPr id="2802" name="Google Shape;2802;p168"/>
          <p:cNvSpPr txBox="1"/>
          <p:nvPr/>
        </p:nvSpPr>
        <p:spPr>
          <a:xfrm>
            <a:off x="326575" y="1229125"/>
            <a:ext cx="4494000" cy="2885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100">
                <a:latin typeface="Raleway"/>
                <a:ea typeface="Raleway"/>
                <a:cs typeface="Raleway"/>
                <a:sym typeface="Raleway"/>
              </a:rPr>
              <a:t>The King County Dataset is observed to have zero missing values on initial observation. Some unnecessary column features like “id” are then dropped from the dataset. It is found that there are some redundant columns present in the dataset.  We first expanded the date feature into 3 separate columns, namely day, month, and year. The year is the only column that is sufficient for our analysis. Therefore, the other two columns are then dropped from the dataset. </a:t>
            </a:r>
            <a:endParaRPr sz="1100">
              <a:latin typeface="Raleway"/>
              <a:ea typeface="Raleway"/>
              <a:cs typeface="Raleway"/>
              <a:sym typeface="Raleway"/>
            </a:endParaRPr>
          </a:p>
          <a:p>
            <a:pPr indent="0" lvl="0" marL="0" rtl="0" algn="just">
              <a:lnSpc>
                <a:spcPct val="115000"/>
              </a:lnSpc>
              <a:spcBef>
                <a:spcPts val="0"/>
              </a:spcBef>
              <a:spcAft>
                <a:spcPts val="0"/>
              </a:spcAft>
              <a:buNone/>
            </a:pPr>
            <a:r>
              <a:t/>
            </a:r>
            <a:endParaRPr sz="1100">
              <a:latin typeface="Raleway"/>
              <a:ea typeface="Raleway"/>
              <a:cs typeface="Raleway"/>
              <a:sym typeface="Raleway"/>
            </a:endParaRPr>
          </a:p>
          <a:p>
            <a:pPr indent="0" lvl="0" marL="0" rtl="0" algn="just">
              <a:lnSpc>
                <a:spcPct val="115000"/>
              </a:lnSpc>
              <a:spcBef>
                <a:spcPts val="0"/>
              </a:spcBef>
              <a:spcAft>
                <a:spcPts val="0"/>
              </a:spcAft>
              <a:buNone/>
            </a:pPr>
            <a:r>
              <a:rPr lang="en" sz="1100">
                <a:latin typeface="Raleway"/>
                <a:ea typeface="Raleway"/>
                <a:cs typeface="Raleway"/>
                <a:sym typeface="Raleway"/>
              </a:rPr>
              <a:t>The next thing is to remove the redundant column features. So, we used the columns “yr_renovated”, “yr_built” and “year” to add a new column “Age” that determines the age of the house. After this computation, all the three features describing the year renovated, year built, and year are then dropped.</a:t>
            </a:r>
            <a:endParaRPr sz="1100">
              <a:latin typeface="Raleway"/>
              <a:ea typeface="Raleway"/>
              <a:cs typeface="Raleway"/>
              <a:sym typeface="Raleway"/>
            </a:endParaRPr>
          </a:p>
        </p:txBody>
      </p:sp>
      <p:pic>
        <p:nvPicPr>
          <p:cNvPr id="2803" name="Google Shape;2803;p168"/>
          <p:cNvPicPr preferRelativeResize="0"/>
          <p:nvPr/>
        </p:nvPicPr>
        <p:blipFill>
          <a:blip r:embed="rId3">
            <a:alphaModFix/>
          </a:blip>
          <a:stretch>
            <a:fillRect/>
          </a:stretch>
        </p:blipFill>
        <p:spPr>
          <a:xfrm>
            <a:off x="5088025" y="1621500"/>
            <a:ext cx="3353450" cy="3254500"/>
          </a:xfrm>
          <a:prstGeom prst="rect">
            <a:avLst/>
          </a:prstGeom>
          <a:noFill/>
          <a:ln>
            <a:noFill/>
          </a:ln>
        </p:spPr>
      </p:pic>
      <p:sp>
        <p:nvSpPr>
          <p:cNvPr id="2804" name="Google Shape;2804;p168"/>
          <p:cNvSpPr txBox="1"/>
          <p:nvPr/>
        </p:nvSpPr>
        <p:spPr>
          <a:xfrm>
            <a:off x="4961475" y="1159800"/>
            <a:ext cx="348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a:ea typeface="Fira Sans"/>
                <a:cs typeface="Fira Sans"/>
                <a:sym typeface="Fira Sans"/>
              </a:rPr>
              <a:t>Correlation Analysis:</a:t>
            </a:r>
            <a:endParaRPr b="1" sz="1800">
              <a:solidFill>
                <a:schemeClr val="dk1"/>
              </a:solidFill>
              <a:latin typeface="Fira Sans"/>
              <a:ea typeface="Fira Sans"/>
              <a:cs typeface="Fira Sans"/>
              <a:sym typeface="Fir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8" name="Shape 2808"/>
        <p:cNvGrpSpPr/>
        <p:nvPr/>
      </p:nvGrpSpPr>
      <p:grpSpPr>
        <a:xfrm>
          <a:off x="0" y="0"/>
          <a:ext cx="0" cy="0"/>
          <a:chOff x="0" y="0"/>
          <a:chExt cx="0" cy="0"/>
        </a:xfrm>
      </p:grpSpPr>
      <p:sp>
        <p:nvSpPr>
          <p:cNvPr id="2809" name="Google Shape;2809;p169"/>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10" name="Google Shape;2810;p169"/>
          <p:cNvSpPr txBox="1"/>
          <p:nvPr/>
        </p:nvSpPr>
        <p:spPr>
          <a:xfrm rot="5400000">
            <a:off x="5972725" y="1740600"/>
            <a:ext cx="3913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accent1"/>
                </a:solidFill>
                <a:latin typeface="Montserrat"/>
                <a:ea typeface="Montserrat"/>
                <a:cs typeface="Montserrat"/>
                <a:sym typeface="Montserrat"/>
              </a:rPr>
              <a:t>California</a:t>
            </a:r>
            <a:r>
              <a:rPr b="1" lang="en" sz="4800">
                <a:solidFill>
                  <a:schemeClr val="accent1"/>
                </a:solidFill>
                <a:latin typeface="Montserrat"/>
                <a:ea typeface="Montserrat"/>
                <a:cs typeface="Montserrat"/>
                <a:sym typeface="Montserrat"/>
              </a:rPr>
              <a:t> Data Set</a:t>
            </a:r>
            <a:endParaRPr b="1" sz="4800">
              <a:solidFill>
                <a:schemeClr val="lt1"/>
              </a:solidFill>
              <a:latin typeface="Montserrat"/>
              <a:ea typeface="Montserrat"/>
              <a:cs typeface="Montserrat"/>
              <a:sym typeface="Montserrat"/>
            </a:endParaRPr>
          </a:p>
        </p:txBody>
      </p:sp>
      <p:pic>
        <p:nvPicPr>
          <p:cNvPr id="2811" name="Google Shape;2811;p169"/>
          <p:cNvPicPr preferRelativeResize="0"/>
          <p:nvPr/>
        </p:nvPicPr>
        <p:blipFill>
          <a:blip r:embed="rId4">
            <a:alphaModFix/>
          </a:blip>
          <a:stretch>
            <a:fillRect/>
          </a:stretch>
        </p:blipFill>
        <p:spPr>
          <a:xfrm>
            <a:off x="3163275" y="2430595"/>
            <a:ext cx="2981325" cy="1976730"/>
          </a:xfrm>
          <a:prstGeom prst="rect">
            <a:avLst/>
          </a:prstGeom>
          <a:noFill/>
          <a:ln>
            <a:noFill/>
          </a:ln>
        </p:spPr>
      </p:pic>
      <p:graphicFrame>
        <p:nvGraphicFramePr>
          <p:cNvPr id="2812" name="Google Shape;2812;p169"/>
          <p:cNvGraphicFramePr/>
          <p:nvPr/>
        </p:nvGraphicFramePr>
        <p:xfrm>
          <a:off x="121100" y="1325325"/>
          <a:ext cx="3000000" cy="3000000"/>
        </p:xfrm>
        <a:graphic>
          <a:graphicData uri="http://schemas.openxmlformats.org/drawingml/2006/table">
            <a:tbl>
              <a:tblPr>
                <a:noFill/>
                <a:tableStyleId>{BB144F7D-0619-42DE-99EA-05C7FD952E78}</a:tableStyleId>
              </a:tblPr>
              <a:tblGrid>
                <a:gridCol w="619125"/>
                <a:gridCol w="571500"/>
                <a:gridCol w="533400"/>
                <a:gridCol w="600075"/>
                <a:gridCol w="657225"/>
              </a:tblGrid>
              <a:tr h="200025">
                <a:tc>
                  <a:txBody>
                    <a:bodyPr/>
                    <a:lstStyle/>
                    <a:p>
                      <a:pPr indent="0" lvl="0" marL="0" rtl="0" algn="ctr">
                        <a:lnSpc>
                          <a:spcPct val="115000"/>
                        </a:lnSpc>
                        <a:spcBef>
                          <a:spcPts val="0"/>
                        </a:spcBef>
                        <a:spcAft>
                          <a:spcPts val="0"/>
                        </a:spcAft>
                        <a:buNone/>
                      </a:pPr>
                      <a:r>
                        <a:rPr b="1" lang="en" sz="1000"/>
                        <a:t>ALGO</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RMSE</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MSE</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MAE</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b="1" lang="en" sz="1000"/>
                        <a:t>LR</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0.071</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0.005</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0.039</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0.788</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950">
                <a:tc>
                  <a:txBody>
                    <a:bodyPr/>
                    <a:lstStyle/>
                    <a:p>
                      <a:pPr indent="0" lvl="0" marL="0" rtl="0" algn="ctr">
                        <a:lnSpc>
                          <a:spcPct val="115000"/>
                        </a:lnSpc>
                        <a:spcBef>
                          <a:spcPts val="0"/>
                        </a:spcBef>
                        <a:spcAft>
                          <a:spcPts val="0"/>
                        </a:spcAft>
                        <a:buNone/>
                      </a:pPr>
                      <a:r>
                        <a:rPr b="1" lang="en" sz="1000"/>
                        <a:t>KNN</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0.082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0.007</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0.057</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0.722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lstStyle/>
                    <a:p>
                      <a:pPr indent="0" lvl="0" marL="0" rtl="0" algn="ctr">
                        <a:lnSpc>
                          <a:spcPct val="115000"/>
                        </a:lnSpc>
                        <a:spcBef>
                          <a:spcPts val="0"/>
                        </a:spcBef>
                        <a:spcAft>
                          <a:spcPts val="0"/>
                        </a:spcAft>
                        <a:buNone/>
                      </a:pPr>
                      <a:r>
                        <a:rPr b="1" lang="en" sz="1000"/>
                        <a:t>SVM</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0.07</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0.005</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0.052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0.798</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3375">
                <a:tc>
                  <a:txBody>
                    <a:bodyPr/>
                    <a:lstStyle/>
                    <a:p>
                      <a:pPr indent="0" lvl="0" marL="0" rtl="0" algn="ctr">
                        <a:lnSpc>
                          <a:spcPct val="115000"/>
                        </a:lnSpc>
                        <a:spcBef>
                          <a:spcPts val="0"/>
                        </a:spcBef>
                        <a:spcAft>
                          <a:spcPts val="0"/>
                        </a:spcAft>
                        <a:buNone/>
                      </a:pPr>
                      <a:r>
                        <a:rPr b="1" lang="en" sz="1000"/>
                        <a:t>XGB</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0.051</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0.003</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0.033</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0.891</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 sz="1000"/>
                        <a:t>ADA</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0.069</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0.005</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0.052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0.804</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71475">
                <a:tc>
                  <a:txBody>
                    <a:bodyPr/>
                    <a:lstStyle/>
                    <a:p>
                      <a:pPr indent="0" lvl="0" marL="0" rtl="0" algn="ctr">
                        <a:lnSpc>
                          <a:spcPct val="115000"/>
                        </a:lnSpc>
                        <a:spcBef>
                          <a:spcPts val="0"/>
                        </a:spcBef>
                        <a:spcAft>
                          <a:spcPts val="0"/>
                        </a:spcAft>
                        <a:buNone/>
                      </a:pPr>
                      <a:r>
                        <a:rPr b="1" lang="en" sz="1000"/>
                        <a:t>GRAD</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0.05</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0.002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0.034</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0.896</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4800">
                <a:tc>
                  <a:txBody>
                    <a:bodyPr/>
                    <a:lstStyle/>
                    <a:p>
                      <a:pPr indent="0" lvl="0" marL="0" rtl="0" algn="ctr">
                        <a:lnSpc>
                          <a:spcPct val="115000"/>
                        </a:lnSpc>
                        <a:spcBef>
                          <a:spcPts val="0"/>
                        </a:spcBef>
                        <a:spcAft>
                          <a:spcPts val="0"/>
                        </a:spcAft>
                        <a:buNone/>
                      </a:pPr>
                      <a:r>
                        <a:rPr b="1" lang="en" sz="1000"/>
                        <a:t>RF</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0.054</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0.003</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0.037</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0.88</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6225">
                <a:tc>
                  <a:txBody>
                    <a:bodyPr/>
                    <a:lstStyle/>
                    <a:p>
                      <a:pPr indent="0" lvl="0" marL="0" rtl="0" algn="ctr">
                        <a:lnSpc>
                          <a:spcPct val="115000"/>
                        </a:lnSpc>
                        <a:spcBef>
                          <a:spcPts val="0"/>
                        </a:spcBef>
                        <a:spcAft>
                          <a:spcPts val="0"/>
                        </a:spcAft>
                        <a:buNone/>
                      </a:pPr>
                      <a:r>
                        <a:rPr b="1" lang="en" sz="1000"/>
                        <a:t>CAT</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0.048</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 0.002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0.033</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0.903</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6" name="Shape 2816"/>
        <p:cNvGrpSpPr/>
        <p:nvPr/>
      </p:nvGrpSpPr>
      <p:grpSpPr>
        <a:xfrm>
          <a:off x="0" y="0"/>
          <a:ext cx="0" cy="0"/>
          <a:chOff x="0" y="0"/>
          <a:chExt cx="0" cy="0"/>
        </a:xfrm>
      </p:grpSpPr>
      <p:sp>
        <p:nvSpPr>
          <p:cNvPr id="2817" name="Google Shape;2817;p170"/>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18" name="Google Shape;2818;p170"/>
          <p:cNvSpPr txBox="1"/>
          <p:nvPr/>
        </p:nvSpPr>
        <p:spPr>
          <a:xfrm rot="5400000">
            <a:off x="5603275" y="1371150"/>
            <a:ext cx="39132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accent1"/>
                </a:solidFill>
                <a:latin typeface="Montserrat"/>
                <a:ea typeface="Montserrat"/>
                <a:cs typeface="Montserrat"/>
                <a:sym typeface="Montserrat"/>
              </a:rPr>
              <a:t>King County Data Set</a:t>
            </a:r>
            <a:endParaRPr b="1" sz="4800">
              <a:solidFill>
                <a:schemeClr val="lt1"/>
              </a:solidFill>
              <a:latin typeface="Montserrat"/>
              <a:ea typeface="Montserrat"/>
              <a:cs typeface="Montserrat"/>
              <a:sym typeface="Montserrat"/>
            </a:endParaRPr>
          </a:p>
        </p:txBody>
      </p:sp>
      <p:pic>
        <p:nvPicPr>
          <p:cNvPr id="2819" name="Google Shape;2819;p170"/>
          <p:cNvPicPr preferRelativeResize="0"/>
          <p:nvPr/>
        </p:nvPicPr>
        <p:blipFill>
          <a:blip r:embed="rId4">
            <a:alphaModFix/>
          </a:blip>
          <a:stretch>
            <a:fillRect/>
          </a:stretch>
        </p:blipFill>
        <p:spPr>
          <a:xfrm>
            <a:off x="3384300" y="2377850"/>
            <a:ext cx="2714625" cy="2038350"/>
          </a:xfrm>
          <a:prstGeom prst="rect">
            <a:avLst/>
          </a:prstGeom>
          <a:noFill/>
          <a:ln>
            <a:noFill/>
          </a:ln>
        </p:spPr>
      </p:pic>
      <p:graphicFrame>
        <p:nvGraphicFramePr>
          <p:cNvPr id="2820" name="Google Shape;2820;p170"/>
          <p:cNvGraphicFramePr/>
          <p:nvPr/>
        </p:nvGraphicFramePr>
        <p:xfrm>
          <a:off x="264675" y="1081075"/>
          <a:ext cx="3000000" cy="3000000"/>
        </p:xfrm>
        <a:graphic>
          <a:graphicData uri="http://schemas.openxmlformats.org/drawingml/2006/table">
            <a:tbl>
              <a:tblPr>
                <a:noFill/>
                <a:tableStyleId>{BB144F7D-0619-42DE-99EA-05C7FD952E78}</a:tableStyleId>
              </a:tblPr>
              <a:tblGrid>
                <a:gridCol w="619125"/>
                <a:gridCol w="571500"/>
                <a:gridCol w="533400"/>
                <a:gridCol w="600075"/>
                <a:gridCol w="657225"/>
              </a:tblGrid>
              <a:tr h="200025">
                <a:tc>
                  <a:txBody>
                    <a:bodyPr/>
                    <a:lstStyle/>
                    <a:p>
                      <a:pPr indent="0" lvl="0" marL="0" rtl="0" algn="ctr">
                        <a:lnSpc>
                          <a:spcPct val="115000"/>
                        </a:lnSpc>
                        <a:spcBef>
                          <a:spcPts val="0"/>
                        </a:spcBef>
                        <a:spcAft>
                          <a:spcPts val="0"/>
                        </a:spcAft>
                        <a:buNone/>
                      </a:pPr>
                      <a:r>
                        <a:rPr b="1" lang="en" sz="1000"/>
                        <a:t>ALGO</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RMSE</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MSE</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MAE</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b="1" lang="en" sz="1000"/>
                        <a:t>LR</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0.5037</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0.2537</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0.3873</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0.7463</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950">
                <a:tc>
                  <a:txBody>
                    <a:bodyPr/>
                    <a:lstStyle/>
                    <a:p>
                      <a:pPr indent="0" lvl="0" marL="0" rtl="0" algn="ctr">
                        <a:lnSpc>
                          <a:spcPct val="115000"/>
                        </a:lnSpc>
                        <a:spcBef>
                          <a:spcPts val="0"/>
                        </a:spcBef>
                        <a:spcAft>
                          <a:spcPts val="0"/>
                        </a:spcAft>
                        <a:buNone/>
                      </a:pPr>
                      <a:r>
                        <a:rPr b="1" lang="en" sz="1000"/>
                        <a:t>KNN</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0.4182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0.1749</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0.3004</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0.8251</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lstStyle/>
                    <a:p>
                      <a:pPr indent="0" lvl="0" marL="0" rtl="0" algn="ctr">
                        <a:lnSpc>
                          <a:spcPct val="115000"/>
                        </a:lnSpc>
                        <a:spcBef>
                          <a:spcPts val="0"/>
                        </a:spcBef>
                        <a:spcAft>
                          <a:spcPts val="0"/>
                        </a:spcAft>
                        <a:buNone/>
                      </a:pPr>
                      <a:r>
                        <a:rPr b="1" lang="en" sz="1000"/>
                        <a:t>SVM</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0.3826</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0.1464</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0.2712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0.8536</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3375">
                <a:tc>
                  <a:txBody>
                    <a:bodyPr/>
                    <a:lstStyle/>
                    <a:p>
                      <a:pPr indent="0" lvl="0" marL="0" rtl="0" algn="ctr">
                        <a:lnSpc>
                          <a:spcPct val="115000"/>
                        </a:lnSpc>
                        <a:spcBef>
                          <a:spcPts val="0"/>
                        </a:spcBef>
                        <a:spcAft>
                          <a:spcPts val="0"/>
                        </a:spcAft>
                        <a:buNone/>
                      </a:pPr>
                      <a:r>
                        <a:rPr b="1" lang="en" sz="1000"/>
                        <a:t>XGB</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0.3443</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0.1186</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0.2362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0.8814</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 sz="1000"/>
                        <a:t>ADA</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0.4901</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0.2402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0.375</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0.7598</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71475">
                <a:tc>
                  <a:txBody>
                    <a:bodyPr/>
                    <a:lstStyle/>
                    <a:p>
                      <a:pPr indent="0" lvl="0" marL="0" rtl="0" algn="ctr">
                        <a:lnSpc>
                          <a:spcPct val="115000"/>
                        </a:lnSpc>
                        <a:spcBef>
                          <a:spcPts val="0"/>
                        </a:spcBef>
                        <a:spcAft>
                          <a:spcPts val="0"/>
                        </a:spcAft>
                        <a:buNone/>
                      </a:pPr>
                      <a:r>
                        <a:rPr b="1" lang="en" sz="1000"/>
                        <a:t>GRAD</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0.3323</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0.1105</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0.2315</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0.8895</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4800">
                <a:tc>
                  <a:txBody>
                    <a:bodyPr/>
                    <a:lstStyle/>
                    <a:p>
                      <a:pPr indent="0" lvl="0" marL="0" rtl="0" algn="ctr">
                        <a:lnSpc>
                          <a:spcPct val="115000"/>
                        </a:lnSpc>
                        <a:spcBef>
                          <a:spcPts val="0"/>
                        </a:spcBef>
                        <a:spcAft>
                          <a:spcPts val="0"/>
                        </a:spcAft>
                        <a:buNone/>
                      </a:pPr>
                      <a:r>
                        <a:rPr b="1" lang="en" sz="1000"/>
                        <a:t>RF</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0.3499</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0.1225</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0.2414</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0.8775</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lstStyle/>
                    <a:p>
                      <a:pPr indent="0" lvl="0" marL="0" rtl="0" algn="ctr">
                        <a:spcBef>
                          <a:spcPts val="0"/>
                        </a:spcBef>
                        <a:spcAft>
                          <a:spcPts val="0"/>
                        </a:spcAft>
                        <a:buNone/>
                      </a:pPr>
                      <a:r>
                        <a:rPr b="1" lang="en" sz="1000"/>
                        <a:t>CAT</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0.3237</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 0.1048</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0.2221</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0.8952</a:t>
                      </a:r>
                      <a:endParaRPr sz="1000"/>
                    </a:p>
                  </a:txBody>
                  <a:tcPr marT="0" marB="0" marR="25400" marL="254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4" name="Shape 2824"/>
        <p:cNvGrpSpPr/>
        <p:nvPr/>
      </p:nvGrpSpPr>
      <p:grpSpPr>
        <a:xfrm>
          <a:off x="0" y="0"/>
          <a:ext cx="0" cy="0"/>
          <a:chOff x="0" y="0"/>
          <a:chExt cx="0" cy="0"/>
        </a:xfrm>
      </p:grpSpPr>
      <p:sp>
        <p:nvSpPr>
          <p:cNvPr id="2825" name="Google Shape;2825;p171"/>
          <p:cNvSpPr txBox="1"/>
          <p:nvPr>
            <p:ph type="ctrTitle"/>
          </p:nvPr>
        </p:nvSpPr>
        <p:spPr>
          <a:xfrm>
            <a:off x="749500" y="1761875"/>
            <a:ext cx="43503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Conclusion</a:t>
            </a:r>
            <a:endParaRPr sz="6000"/>
          </a:p>
        </p:txBody>
      </p:sp>
      <p:sp>
        <p:nvSpPr>
          <p:cNvPr id="2826" name="Google Shape;2826;p171"/>
          <p:cNvSpPr txBox="1"/>
          <p:nvPr>
            <p:ph idx="1" type="subTitle"/>
          </p:nvPr>
        </p:nvSpPr>
        <p:spPr>
          <a:xfrm>
            <a:off x="749500" y="3018575"/>
            <a:ext cx="4350300" cy="3630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
              <a:t>House Price Prediction System</a:t>
            </a:r>
            <a:endParaRPr/>
          </a:p>
        </p:txBody>
      </p:sp>
      <p:pic>
        <p:nvPicPr>
          <p:cNvPr id="2827" name="Google Shape;2827;p171"/>
          <p:cNvPicPr preferRelativeResize="0"/>
          <p:nvPr/>
        </p:nvPicPr>
        <p:blipFill>
          <a:blip r:embed="rId4">
            <a:alphaModFix/>
          </a:blip>
          <a:stretch>
            <a:fillRect/>
          </a:stretch>
        </p:blipFill>
        <p:spPr>
          <a:xfrm>
            <a:off x="5680825" y="754500"/>
            <a:ext cx="2728400" cy="36521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98A9">
            <a:alpha val="41150"/>
          </a:srgbClr>
        </a:solidFill>
      </p:bgPr>
    </p:bg>
    <p:spTree>
      <p:nvGrpSpPr>
        <p:cNvPr id="2831" name="Shape 2831"/>
        <p:cNvGrpSpPr/>
        <p:nvPr/>
      </p:nvGrpSpPr>
      <p:grpSpPr>
        <a:xfrm>
          <a:off x="0" y="0"/>
          <a:ext cx="0" cy="0"/>
          <a:chOff x="0" y="0"/>
          <a:chExt cx="0" cy="0"/>
        </a:xfrm>
      </p:grpSpPr>
      <p:sp>
        <p:nvSpPr>
          <p:cNvPr id="2832" name="Google Shape;2832;p172"/>
          <p:cNvSpPr txBox="1"/>
          <p:nvPr>
            <p:ph idx="12" type="sldNum"/>
          </p:nvPr>
        </p:nvSpPr>
        <p:spPr>
          <a:xfrm>
            <a:off x="4091600" y="4717600"/>
            <a:ext cx="960900" cy="42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33" name="Google Shape;2833;p172"/>
          <p:cNvSpPr txBox="1"/>
          <p:nvPr/>
        </p:nvSpPr>
        <p:spPr>
          <a:xfrm>
            <a:off x="653150" y="1207325"/>
            <a:ext cx="7837800" cy="29862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After applying the machine learning techniques (Linear regression, KNN, SVM) and ensemble techniques (Xgb regressor, Adaboost, </a:t>
            </a:r>
            <a:r>
              <a:rPr lang="en">
                <a:solidFill>
                  <a:schemeClr val="dk1"/>
                </a:solidFill>
                <a:latin typeface="Raleway"/>
                <a:ea typeface="Raleway"/>
                <a:cs typeface="Raleway"/>
                <a:sym typeface="Raleway"/>
              </a:rPr>
              <a:t>Gradient Boosted</a:t>
            </a:r>
            <a:r>
              <a:rPr lang="en">
                <a:solidFill>
                  <a:schemeClr val="dk1"/>
                </a:solidFill>
                <a:latin typeface="Raleway"/>
                <a:ea typeface="Raleway"/>
                <a:cs typeface="Raleway"/>
                <a:sym typeface="Raleway"/>
              </a:rPr>
              <a:t> regressor, Random Forest, Catboost ) ensemble learning techniques are  giving the best result for both California and king county datasets. </a:t>
            </a:r>
            <a:endParaRPr>
              <a:solidFill>
                <a:schemeClr val="dk1"/>
              </a:solidFill>
              <a:latin typeface="Raleway"/>
              <a:ea typeface="Raleway"/>
              <a:cs typeface="Raleway"/>
              <a:sym typeface="Raleway"/>
            </a:endParaRPr>
          </a:p>
          <a:p>
            <a:pPr indent="-317500" lvl="0" marL="457200" rtl="0" algn="just">
              <a:lnSpc>
                <a:spcPct val="150000"/>
              </a:lnSpc>
              <a:spcBef>
                <a:spcPts val="0"/>
              </a:spcBef>
              <a:spcAft>
                <a:spcPts val="0"/>
              </a:spcAft>
              <a:buClr>
                <a:schemeClr val="dk1"/>
              </a:buClr>
              <a:buSzPts val="1400"/>
              <a:buFont typeface="Raleway"/>
              <a:buChar char="●"/>
            </a:pPr>
            <a:r>
              <a:rPr b="1" lang="en">
                <a:solidFill>
                  <a:schemeClr val="dk1"/>
                </a:solidFill>
                <a:latin typeface="Raleway"/>
                <a:ea typeface="Raleway"/>
                <a:cs typeface="Raleway"/>
                <a:sym typeface="Raleway"/>
              </a:rPr>
              <a:t>In ensemble learning techniques Catboost is giving the best result.</a:t>
            </a:r>
            <a:endParaRPr b="1">
              <a:solidFill>
                <a:schemeClr val="dk1"/>
              </a:solidFill>
              <a:latin typeface="Raleway"/>
              <a:ea typeface="Raleway"/>
              <a:cs typeface="Raleway"/>
              <a:sym typeface="Raleway"/>
            </a:endParaRPr>
          </a:p>
          <a:p>
            <a:pPr indent="-317500" lvl="0" marL="457200" rtl="0" algn="just">
              <a:lnSpc>
                <a:spcPct val="150000"/>
              </a:lnSpc>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RMSE, MSE, MAE, and R2 are the four factors that are considered in determining the accuracy of each of the models. The dataset used here is a publicly available dataset based on California Housing. The same can be extended to predict House Prices and Rental Prices across different locations.</a:t>
            </a:r>
            <a:endParaRPr>
              <a:solidFill>
                <a:schemeClr val="dk1"/>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p173"/>
          <p:cNvSpPr txBox="1"/>
          <p:nvPr>
            <p:ph type="ctrTitle"/>
          </p:nvPr>
        </p:nvSpPr>
        <p:spPr>
          <a:xfrm>
            <a:off x="779100" y="1984688"/>
            <a:ext cx="5040600" cy="632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References</a:t>
            </a:r>
            <a:endParaRPr sz="7200"/>
          </a:p>
        </p:txBody>
      </p:sp>
      <p:sp>
        <p:nvSpPr>
          <p:cNvPr id="2839" name="Google Shape;2839;p173"/>
          <p:cNvSpPr/>
          <p:nvPr/>
        </p:nvSpPr>
        <p:spPr>
          <a:xfrm>
            <a:off x="7205253" y="4194350"/>
            <a:ext cx="1132089" cy="949157"/>
          </a:xfrm>
          <a:prstGeom prst="rect">
            <a:avLst/>
          </a:prstGeom>
        </p:spPr>
        <p:txBody>
          <a:bodyPr>
            <a:prstTxWarp prst="textPlain"/>
          </a:bodyPr>
          <a:lstStyle/>
          <a:p>
            <a:pPr lvl="0" algn="ctr"/>
            <a:r>
              <a:rPr b="0" i="0">
                <a:ln>
                  <a:noFill/>
                </a:ln>
                <a:gradFill>
                  <a:gsLst>
                    <a:gs pos="0">
                      <a:schemeClr val="accent3"/>
                    </a:gs>
                    <a:gs pos="100000">
                      <a:schemeClr val="accent4"/>
                    </a:gs>
                  </a:gsLst>
                  <a:lin ang="5400700" scaled="0"/>
                </a:gradFill>
                <a:latin typeface="Fira Sans;600"/>
              </a:rPr>
              <a:t>"</a:t>
            </a:r>
          </a:p>
        </p:txBody>
      </p:sp>
      <p:sp>
        <p:nvSpPr>
          <p:cNvPr id="2840" name="Google Shape;2840;p173"/>
          <p:cNvSpPr txBox="1"/>
          <p:nvPr>
            <p:ph idx="4294967295"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7" name="Shape 2507"/>
        <p:cNvGrpSpPr/>
        <p:nvPr/>
      </p:nvGrpSpPr>
      <p:grpSpPr>
        <a:xfrm>
          <a:off x="0" y="0"/>
          <a:ext cx="0" cy="0"/>
          <a:chOff x="0" y="0"/>
          <a:chExt cx="0" cy="0"/>
        </a:xfrm>
      </p:grpSpPr>
      <p:sp>
        <p:nvSpPr>
          <p:cNvPr id="2508" name="Google Shape;2508;p147"/>
          <p:cNvSpPr txBox="1"/>
          <p:nvPr>
            <p:ph idx="4294967295" type="ctrTitle"/>
          </p:nvPr>
        </p:nvSpPr>
        <p:spPr>
          <a:xfrm>
            <a:off x="577050" y="2476225"/>
            <a:ext cx="37602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Topic:</a:t>
            </a:r>
            <a:endParaRPr sz="4200"/>
          </a:p>
        </p:txBody>
      </p:sp>
      <p:sp>
        <p:nvSpPr>
          <p:cNvPr id="2509" name="Google Shape;2509;p147"/>
          <p:cNvSpPr txBox="1"/>
          <p:nvPr>
            <p:ph idx="4294967295" type="subTitle"/>
          </p:nvPr>
        </p:nvSpPr>
        <p:spPr>
          <a:xfrm>
            <a:off x="577050" y="3618627"/>
            <a:ext cx="3760200" cy="78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800"/>
              <a:t>UROP</a:t>
            </a:r>
            <a:endParaRPr sz="1800"/>
          </a:p>
        </p:txBody>
      </p:sp>
      <p:grpSp>
        <p:nvGrpSpPr>
          <p:cNvPr id="2510" name="Google Shape;2510;p147"/>
          <p:cNvGrpSpPr/>
          <p:nvPr/>
        </p:nvGrpSpPr>
        <p:grpSpPr>
          <a:xfrm>
            <a:off x="1063397" y="597226"/>
            <a:ext cx="1347989" cy="1347990"/>
            <a:chOff x="6643075" y="3664250"/>
            <a:chExt cx="407950" cy="407975"/>
          </a:xfrm>
        </p:grpSpPr>
        <p:sp>
          <p:nvSpPr>
            <p:cNvPr id="2511" name="Google Shape;2511;p147"/>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47"/>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147"/>
          <p:cNvGrpSpPr/>
          <p:nvPr/>
        </p:nvGrpSpPr>
        <p:grpSpPr>
          <a:xfrm rot="-587485">
            <a:off x="994690" y="2120673"/>
            <a:ext cx="554212" cy="554181"/>
            <a:chOff x="576250" y="4319400"/>
            <a:chExt cx="442075" cy="442050"/>
          </a:xfrm>
        </p:grpSpPr>
        <p:sp>
          <p:nvSpPr>
            <p:cNvPr id="2514" name="Google Shape;2514;p147"/>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47"/>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47"/>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47"/>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8" name="Google Shape;2518;p147"/>
          <p:cNvSpPr/>
          <p:nvPr/>
        </p:nvSpPr>
        <p:spPr>
          <a:xfrm>
            <a:off x="740915" y="908422"/>
            <a:ext cx="210697" cy="20118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47"/>
          <p:cNvSpPr/>
          <p:nvPr/>
        </p:nvSpPr>
        <p:spPr>
          <a:xfrm rot="2697418">
            <a:off x="2129387" y="1938405"/>
            <a:ext cx="319833" cy="30538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47"/>
          <p:cNvSpPr/>
          <p:nvPr/>
        </p:nvSpPr>
        <p:spPr>
          <a:xfrm>
            <a:off x="2382413" y="1764058"/>
            <a:ext cx="128094" cy="12238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47"/>
          <p:cNvSpPr/>
          <p:nvPr/>
        </p:nvSpPr>
        <p:spPr>
          <a:xfrm rot="1279858">
            <a:off x="594936" y="1515252"/>
            <a:ext cx="128071" cy="12238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47"/>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523" name="Google Shape;2523;p147"/>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524" name="Google Shape;2524;p147"/>
          <p:cNvSpPr txBox="1"/>
          <p:nvPr/>
        </p:nvSpPr>
        <p:spPr>
          <a:xfrm>
            <a:off x="4735300" y="597225"/>
            <a:ext cx="38679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2400">
                <a:solidFill>
                  <a:schemeClr val="lt1"/>
                </a:solidFill>
                <a:latin typeface="Raleway"/>
                <a:ea typeface="Raleway"/>
                <a:cs typeface="Raleway"/>
                <a:sym typeface="Raleway"/>
              </a:rPr>
              <a:t>An Analysis of House Price Prediction  Using Ensemble Learning Algorithms.</a:t>
            </a:r>
            <a:endParaRPr b="1" sz="2400">
              <a:solidFill>
                <a:schemeClr val="lt1"/>
              </a:solidFill>
              <a:latin typeface="Raleway"/>
              <a:ea typeface="Raleway"/>
              <a:cs typeface="Raleway"/>
              <a:sym typeface="Raleway"/>
            </a:endParaRPr>
          </a:p>
        </p:txBody>
      </p:sp>
      <p:pic>
        <p:nvPicPr>
          <p:cNvPr id="2525" name="Google Shape;2525;p147"/>
          <p:cNvPicPr preferRelativeResize="0"/>
          <p:nvPr/>
        </p:nvPicPr>
        <p:blipFill>
          <a:blip r:embed="rId4">
            <a:alphaModFix/>
          </a:blip>
          <a:stretch>
            <a:fillRect/>
          </a:stretch>
        </p:blipFill>
        <p:spPr>
          <a:xfrm>
            <a:off x="5000625" y="3041200"/>
            <a:ext cx="4143374" cy="2102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174"/>
          <p:cNvSpPr txBox="1"/>
          <p:nvPr>
            <p:ph type="title"/>
          </p:nvPr>
        </p:nvSpPr>
        <p:spPr>
          <a:xfrm>
            <a:off x="779100" y="374700"/>
            <a:ext cx="69621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2846" name="Google Shape;2846;p174"/>
          <p:cNvSpPr txBox="1"/>
          <p:nvPr>
            <p:ph idx="1" type="body"/>
          </p:nvPr>
        </p:nvSpPr>
        <p:spPr>
          <a:xfrm>
            <a:off x="779100" y="858125"/>
            <a:ext cx="6962100" cy="2895300"/>
          </a:xfrm>
          <a:prstGeom prst="rect">
            <a:avLst/>
          </a:prstGeom>
        </p:spPr>
        <p:txBody>
          <a:bodyPr anchorCtr="0" anchor="t" bIns="0" lIns="0" spcFirstLastPara="1" rIns="0" wrap="square" tIns="0">
            <a:noAutofit/>
          </a:bodyPr>
          <a:lstStyle/>
          <a:p>
            <a:pPr indent="-317500" lvl="0" marL="457200" rtl="0" algn="just">
              <a:spcBef>
                <a:spcPts val="100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Bork L. &amp; Moller S., 2015. Forecasting house prices in the 50 states using Dynamic Model Averaging and Dynamic Model Selection. International Journal of Forecasting, 31(1), pp.63–78.</a:t>
            </a:r>
            <a:endParaRPr sz="1400">
              <a:solidFill>
                <a:srgbClr val="000000"/>
              </a:solidFill>
              <a:latin typeface="Raleway"/>
              <a:ea typeface="Raleway"/>
              <a:cs typeface="Raleway"/>
              <a:sym typeface="Raleway"/>
            </a:endParaRPr>
          </a:p>
          <a:p>
            <a:pPr indent="-317500" lvl="0" marL="457200" rtl="0" algn="just">
              <a:spcBef>
                <a:spcPts val="1000"/>
              </a:spcBef>
              <a:spcAft>
                <a:spcPts val="0"/>
              </a:spcAft>
              <a:buClr>
                <a:srgbClr val="FF5454"/>
              </a:buClr>
              <a:buSzPts val="1400"/>
              <a:buFont typeface="Raleway"/>
              <a:buChar char="●"/>
            </a:pPr>
            <a:r>
              <a:rPr lang="en" sz="1400">
                <a:solidFill>
                  <a:srgbClr val="000000"/>
                </a:solidFill>
                <a:latin typeface="Raleway"/>
                <a:ea typeface="Raleway"/>
                <a:cs typeface="Raleway"/>
                <a:sym typeface="Raleway"/>
              </a:rPr>
              <a:t>Park, B., &amp; Bae, J. K. (2015). Using machine learning algorithms for housing price prediction: The case of Fairfax County, Virginia housing data. Expert Systems with Applications, 42(6), 2928-2934.</a:t>
            </a:r>
            <a:endParaRPr sz="1400">
              <a:solidFill>
                <a:srgbClr val="000000"/>
              </a:solidFill>
              <a:latin typeface="Raleway"/>
              <a:ea typeface="Raleway"/>
              <a:cs typeface="Raleway"/>
              <a:sym typeface="Raleway"/>
            </a:endParaRPr>
          </a:p>
          <a:p>
            <a:pPr indent="-317500" lvl="0" marL="457200" rtl="0" algn="just">
              <a:spcBef>
                <a:spcPts val="1000"/>
              </a:spcBef>
              <a:spcAft>
                <a:spcPts val="0"/>
              </a:spcAft>
              <a:buClr>
                <a:schemeClr val="accent6"/>
              </a:buClr>
              <a:buSzPts val="1400"/>
              <a:buFont typeface="Raleway"/>
              <a:buChar char="●"/>
            </a:pPr>
            <a:r>
              <a:rPr lang="en" sz="1400">
                <a:solidFill>
                  <a:srgbClr val="000000"/>
                </a:solidFill>
                <a:latin typeface="Raleway"/>
                <a:ea typeface="Raleway"/>
                <a:cs typeface="Raleway"/>
                <a:sym typeface="Raleway"/>
              </a:rPr>
              <a:t>Plakandaras, V., Gupta, R., Gogas, P., &amp; Papadimitriou, T. (2015). Forecasting the US real house price index. Economic Modeling, 45, 259-267.</a:t>
            </a:r>
            <a:endParaRPr sz="1400">
              <a:solidFill>
                <a:srgbClr val="000000"/>
              </a:solidFill>
              <a:latin typeface="Raleway"/>
              <a:ea typeface="Raleway"/>
              <a:cs typeface="Raleway"/>
              <a:sym typeface="Raleway"/>
            </a:endParaRPr>
          </a:p>
          <a:p>
            <a:pPr indent="-317500" lvl="0" marL="457200" rtl="0" algn="just">
              <a:spcBef>
                <a:spcPts val="1000"/>
              </a:spcBef>
              <a:spcAft>
                <a:spcPts val="0"/>
              </a:spcAft>
              <a:buClr>
                <a:srgbClr val="76A5AF"/>
              </a:buClr>
              <a:buSzPts val="1400"/>
              <a:buFont typeface="Raleway"/>
              <a:buChar char="●"/>
            </a:pPr>
            <a:r>
              <a:rPr lang="en" sz="1400">
                <a:solidFill>
                  <a:srgbClr val="000000"/>
                </a:solidFill>
                <a:latin typeface="Raleway"/>
                <a:ea typeface="Raleway"/>
                <a:cs typeface="Raleway"/>
                <a:sym typeface="Raleway"/>
              </a:rPr>
              <a:t>Bin She and Haibin Shen, "An intelligent sensor ensemble learning method based on Bagging-SVM [J]", Sensor and microsystem, vol. 35, no. 2, pp. 26-28, 2016.</a:t>
            </a:r>
            <a:endParaRPr sz="1400">
              <a:solidFill>
                <a:srgbClr val="000000"/>
              </a:solidFill>
              <a:latin typeface="Raleway"/>
              <a:ea typeface="Raleway"/>
              <a:cs typeface="Raleway"/>
              <a:sym typeface="Raleway"/>
            </a:endParaRPr>
          </a:p>
          <a:p>
            <a:pPr indent="-317500" lvl="0" marL="457200" rtl="0" algn="just">
              <a:spcBef>
                <a:spcPts val="1000"/>
              </a:spcBef>
              <a:spcAft>
                <a:spcPts val="1000"/>
              </a:spcAft>
              <a:buClr>
                <a:schemeClr val="accent1"/>
              </a:buClr>
              <a:buSzPts val="1400"/>
              <a:buFont typeface="Raleway"/>
              <a:buChar char="●"/>
            </a:pPr>
            <a:r>
              <a:rPr lang="en" sz="1400">
                <a:solidFill>
                  <a:srgbClr val="000000"/>
                </a:solidFill>
                <a:latin typeface="Raleway"/>
                <a:ea typeface="Raleway"/>
                <a:cs typeface="Raleway"/>
                <a:sym typeface="Raleway"/>
              </a:rPr>
              <a:t>Julakha Jahan Jui, M. M. Imran Molla, Bifta Sama Bari, Mamunur Rashid, Md Jahid Hasan, Embracing Industry 4.0, vol. 678, pp. 205, 2020.</a:t>
            </a:r>
            <a:endParaRPr sz="1400">
              <a:solidFill>
                <a:srgbClr val="000000"/>
              </a:solidFill>
              <a:latin typeface="Raleway"/>
              <a:ea typeface="Raleway"/>
              <a:cs typeface="Raleway"/>
              <a:sym typeface="Raleway"/>
            </a:endParaRPr>
          </a:p>
        </p:txBody>
      </p:sp>
      <p:sp>
        <p:nvSpPr>
          <p:cNvPr id="2847" name="Google Shape;2847;p17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sp>
        <p:nvSpPr>
          <p:cNvPr id="2852" name="Google Shape;2852;p175"/>
          <p:cNvSpPr txBox="1"/>
          <p:nvPr>
            <p:ph idx="1" type="body"/>
          </p:nvPr>
        </p:nvSpPr>
        <p:spPr>
          <a:xfrm>
            <a:off x="340275" y="349450"/>
            <a:ext cx="7068900" cy="4334700"/>
          </a:xfrm>
          <a:prstGeom prst="rect">
            <a:avLst/>
          </a:prstGeom>
        </p:spPr>
        <p:txBody>
          <a:bodyPr anchorCtr="0" anchor="t" bIns="0" lIns="0" spcFirstLastPara="1" rIns="0" wrap="square" tIns="0">
            <a:noAutofit/>
          </a:bodyPr>
          <a:lstStyle/>
          <a:p>
            <a:pPr indent="-317500" lvl="0" marL="457200" rtl="0" algn="just">
              <a:spcBef>
                <a:spcPts val="1000"/>
              </a:spcBef>
              <a:spcAft>
                <a:spcPts val="0"/>
              </a:spcAft>
              <a:buClr>
                <a:srgbClr val="38761D"/>
              </a:buClr>
              <a:buSzPts val="1400"/>
              <a:buFont typeface="Raleway"/>
              <a:buChar char="●"/>
            </a:pPr>
            <a:r>
              <a:rPr lang="en" sz="1400">
                <a:solidFill>
                  <a:srgbClr val="000000"/>
                </a:solidFill>
                <a:latin typeface="Raleway"/>
                <a:ea typeface="Raleway"/>
                <a:cs typeface="Raleway"/>
                <a:sym typeface="Raleway"/>
              </a:rPr>
              <a:t>Shanshan Sun, "Real estate price prediction based on data mining [J]", Modern electronic technology, vol. 40, no. 5, pp. 126-129, 2017.</a:t>
            </a:r>
            <a:endParaRPr sz="1400">
              <a:solidFill>
                <a:srgbClr val="000000"/>
              </a:solidFill>
              <a:latin typeface="Raleway"/>
              <a:ea typeface="Raleway"/>
              <a:cs typeface="Raleway"/>
              <a:sym typeface="Raleway"/>
            </a:endParaRPr>
          </a:p>
          <a:p>
            <a:pPr indent="-317500" lvl="0" marL="457200" rtl="0" algn="just">
              <a:spcBef>
                <a:spcPts val="1000"/>
              </a:spcBef>
              <a:spcAft>
                <a:spcPts val="0"/>
              </a:spcAft>
              <a:buClr>
                <a:srgbClr val="E6B8AF"/>
              </a:buClr>
              <a:buSzPts val="1400"/>
              <a:buFont typeface="Raleway"/>
              <a:buChar char="●"/>
            </a:pPr>
            <a:r>
              <a:rPr lang="en" sz="1400">
                <a:solidFill>
                  <a:srgbClr val="000000"/>
                </a:solidFill>
                <a:latin typeface="Raleway"/>
                <a:ea typeface="Raleway"/>
                <a:cs typeface="Raleway"/>
                <a:sym typeface="Raleway"/>
              </a:rPr>
              <a:t>Xiufang Yuan, Bochuan Zheng, Weichao Jiao, et al., "Commercial housing price prediction in Shanghai-based on SVM [J]", Gansu science journal, vol. 28, no. 1, pp. 25-28, 2016.</a:t>
            </a:r>
            <a:endParaRPr sz="1400">
              <a:solidFill>
                <a:srgbClr val="000000"/>
              </a:solidFill>
              <a:latin typeface="Raleway"/>
              <a:ea typeface="Raleway"/>
              <a:cs typeface="Raleway"/>
              <a:sym typeface="Raleway"/>
            </a:endParaRPr>
          </a:p>
          <a:p>
            <a:pPr indent="-317500" lvl="0" marL="457200" rtl="0" algn="just">
              <a:spcBef>
                <a:spcPts val="1000"/>
              </a:spcBef>
              <a:spcAft>
                <a:spcPts val="0"/>
              </a:spcAft>
              <a:buClr>
                <a:srgbClr val="611BB8"/>
              </a:buClr>
              <a:buSzPts val="1400"/>
              <a:buFont typeface="Raleway"/>
              <a:buChar char="●"/>
            </a:pPr>
            <a:r>
              <a:rPr lang="en" sz="1400">
                <a:solidFill>
                  <a:srgbClr val="000000"/>
                </a:solidFill>
                <a:latin typeface="Raleway"/>
                <a:ea typeface="Raleway"/>
                <a:cs typeface="Raleway"/>
                <a:sym typeface="Raleway"/>
              </a:rPr>
              <a:t>Park B. and Bae J K. Using machine learning algorithms for housing price prediction. Expert Systems with Applications, 42: 2928 – 2934, 2015.</a:t>
            </a:r>
            <a:endParaRPr sz="1400">
              <a:solidFill>
                <a:srgbClr val="000000"/>
              </a:solidFill>
              <a:latin typeface="Raleway"/>
              <a:ea typeface="Raleway"/>
              <a:cs typeface="Raleway"/>
              <a:sym typeface="Raleway"/>
            </a:endParaRPr>
          </a:p>
          <a:p>
            <a:pPr indent="-317500" lvl="0" marL="457200" rtl="0" algn="just">
              <a:spcBef>
                <a:spcPts val="1000"/>
              </a:spcBef>
              <a:spcAft>
                <a:spcPts val="0"/>
              </a:spcAft>
              <a:buClr>
                <a:srgbClr val="1594B5"/>
              </a:buClr>
              <a:buSzPts val="1400"/>
              <a:buFont typeface="Raleway"/>
              <a:buChar char="●"/>
            </a:pPr>
            <a:r>
              <a:rPr lang="en" sz="1400">
                <a:solidFill>
                  <a:srgbClr val="000000"/>
                </a:solidFill>
                <a:latin typeface="Raleway"/>
                <a:ea typeface="Raleway"/>
                <a:cs typeface="Raleway"/>
                <a:sym typeface="Raleway"/>
              </a:rPr>
              <a:t>Glaeser E L and Nathanson C G. An extrapolative model of house price dynamics. Journal of Financial Economics, 2017.</a:t>
            </a:r>
            <a:endParaRPr sz="1400">
              <a:solidFill>
                <a:srgbClr val="000000"/>
              </a:solidFill>
              <a:latin typeface="Raleway"/>
              <a:ea typeface="Raleway"/>
              <a:cs typeface="Raleway"/>
              <a:sym typeface="Raleway"/>
            </a:endParaRPr>
          </a:p>
          <a:p>
            <a:pPr indent="-317500" lvl="0" marL="457200" rtl="0" algn="just">
              <a:spcBef>
                <a:spcPts val="1000"/>
              </a:spcBef>
              <a:spcAft>
                <a:spcPts val="1000"/>
              </a:spcAft>
              <a:buClr>
                <a:srgbClr val="7F6000"/>
              </a:buClr>
              <a:buSzPts val="1400"/>
              <a:buFont typeface="Raleway"/>
              <a:buChar char="●"/>
            </a:pPr>
            <a:r>
              <a:rPr lang="en" sz="1400">
                <a:solidFill>
                  <a:srgbClr val="000000"/>
                </a:solidFill>
                <a:latin typeface="Raleway"/>
                <a:ea typeface="Raleway"/>
                <a:cs typeface="Raleway"/>
                <a:sym typeface="Raleway"/>
              </a:rPr>
              <a:t>Rajan U, Seru A, and Vig V. The failure of models that predict failure: Distance, incentives, and defaults. Journal of Financial Economics, 115: 237 – 260, 2015.</a:t>
            </a:r>
            <a:endParaRPr sz="1400">
              <a:solidFill>
                <a:srgbClr val="000000"/>
              </a:solidFill>
              <a:latin typeface="Raleway"/>
              <a:ea typeface="Raleway"/>
              <a:cs typeface="Raleway"/>
              <a:sym typeface="Raleway"/>
            </a:endParaRPr>
          </a:p>
        </p:txBody>
      </p:sp>
      <p:sp>
        <p:nvSpPr>
          <p:cNvPr id="2853" name="Google Shape;2853;p17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4"/>
            </a:gs>
          </a:gsLst>
          <a:lin ang="5400700" scaled="0"/>
        </a:gradFill>
      </p:bgPr>
    </p:bg>
    <p:spTree>
      <p:nvGrpSpPr>
        <p:cNvPr id="2857" name="Shape 2857"/>
        <p:cNvGrpSpPr/>
        <p:nvPr/>
      </p:nvGrpSpPr>
      <p:grpSpPr>
        <a:xfrm>
          <a:off x="0" y="0"/>
          <a:ext cx="0" cy="0"/>
          <a:chOff x="0" y="0"/>
          <a:chExt cx="0" cy="0"/>
        </a:xfrm>
      </p:grpSpPr>
      <p:sp>
        <p:nvSpPr>
          <p:cNvPr id="2858" name="Google Shape;2858;p176"/>
          <p:cNvSpPr txBox="1"/>
          <p:nvPr>
            <p:ph idx="4294967295" type="ctrTitle"/>
          </p:nvPr>
        </p:nvSpPr>
        <p:spPr>
          <a:xfrm>
            <a:off x="1418800" y="2600375"/>
            <a:ext cx="67455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Hope You Like It !!</a:t>
            </a:r>
            <a:endParaRPr sz="6000">
              <a:solidFill>
                <a:schemeClr val="lt1"/>
              </a:solidFill>
            </a:endParaRPr>
          </a:p>
        </p:txBody>
      </p:sp>
      <p:sp>
        <p:nvSpPr>
          <p:cNvPr id="2859" name="Google Shape;2859;p176"/>
          <p:cNvSpPr/>
          <p:nvPr/>
        </p:nvSpPr>
        <p:spPr>
          <a:xfrm>
            <a:off x="4837146" y="2184280"/>
            <a:ext cx="294437" cy="281139"/>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0" name="Google Shape;2860;p176"/>
          <p:cNvGrpSpPr/>
          <p:nvPr/>
        </p:nvGrpSpPr>
        <p:grpSpPr>
          <a:xfrm>
            <a:off x="4472037" y="605739"/>
            <a:ext cx="1261378" cy="1261701"/>
            <a:chOff x="6654650" y="3665275"/>
            <a:chExt cx="409100" cy="409125"/>
          </a:xfrm>
        </p:grpSpPr>
        <p:sp>
          <p:nvSpPr>
            <p:cNvPr id="2861" name="Google Shape;2861;p176"/>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76"/>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176"/>
          <p:cNvGrpSpPr/>
          <p:nvPr/>
        </p:nvGrpSpPr>
        <p:grpSpPr>
          <a:xfrm rot="1056940">
            <a:off x="3255870" y="1597598"/>
            <a:ext cx="833338" cy="833456"/>
            <a:chOff x="570875" y="4322250"/>
            <a:chExt cx="443300" cy="443325"/>
          </a:xfrm>
        </p:grpSpPr>
        <p:sp>
          <p:nvSpPr>
            <p:cNvPr id="2864" name="Google Shape;2864;p176"/>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76"/>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76"/>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76"/>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8" name="Google Shape;2868;p176"/>
          <p:cNvSpPr/>
          <p:nvPr/>
        </p:nvSpPr>
        <p:spPr>
          <a:xfrm rot="2466725">
            <a:off x="3349622" y="850119"/>
            <a:ext cx="409039" cy="39056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76"/>
          <p:cNvSpPr/>
          <p:nvPr/>
        </p:nvSpPr>
        <p:spPr>
          <a:xfrm rot="-1609523">
            <a:off x="3947860" y="1095872"/>
            <a:ext cx="294391" cy="28109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76"/>
          <p:cNvSpPr/>
          <p:nvPr/>
        </p:nvSpPr>
        <p:spPr>
          <a:xfrm rot="2926012">
            <a:off x="5732794" y="1318561"/>
            <a:ext cx="220454" cy="21049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76"/>
          <p:cNvSpPr/>
          <p:nvPr/>
        </p:nvSpPr>
        <p:spPr>
          <a:xfrm rot="-1609141">
            <a:off x="4567259" y="381492"/>
            <a:ext cx="198625" cy="18965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7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6" name="Shape 2876"/>
        <p:cNvGrpSpPr/>
        <p:nvPr/>
      </p:nvGrpSpPr>
      <p:grpSpPr>
        <a:xfrm>
          <a:off x="0" y="0"/>
          <a:ext cx="0" cy="0"/>
          <a:chOff x="0" y="0"/>
          <a:chExt cx="0" cy="0"/>
        </a:xfrm>
      </p:grpSpPr>
      <p:sp>
        <p:nvSpPr>
          <p:cNvPr id="2877" name="Google Shape;2877;p177"/>
          <p:cNvSpPr txBox="1"/>
          <p:nvPr>
            <p:ph idx="4294967295" type="ctrTitle"/>
          </p:nvPr>
        </p:nvSpPr>
        <p:spPr>
          <a:xfrm>
            <a:off x="1275150" y="2337625"/>
            <a:ext cx="65937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p:txBody>
      </p:sp>
      <p:sp>
        <p:nvSpPr>
          <p:cNvPr id="2878" name="Google Shape;2878;p177"/>
          <p:cNvSpPr txBox="1"/>
          <p:nvPr>
            <p:ph idx="4294967295" type="subTitle"/>
          </p:nvPr>
        </p:nvSpPr>
        <p:spPr>
          <a:xfrm>
            <a:off x="1275150" y="3345594"/>
            <a:ext cx="6593700" cy="1519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3000">
                <a:solidFill>
                  <a:srgbClr val="FFFFFF"/>
                </a:solidFill>
              </a:rPr>
              <a:t>Group -4</a:t>
            </a:r>
            <a:endParaRPr b="1" sz="3000">
              <a:solidFill>
                <a:srgbClr val="FFFFFF"/>
              </a:solidFill>
            </a:endParaRPr>
          </a:p>
        </p:txBody>
      </p:sp>
      <p:sp>
        <p:nvSpPr>
          <p:cNvPr id="2879" name="Google Shape;2879;p177"/>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148"/>
          <p:cNvSpPr txBox="1"/>
          <p:nvPr>
            <p:ph type="ctrTitle"/>
          </p:nvPr>
        </p:nvSpPr>
        <p:spPr>
          <a:xfrm>
            <a:off x="2002250" y="2318425"/>
            <a:ext cx="32208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Montserrat"/>
                <a:ea typeface="Montserrat"/>
                <a:cs typeface="Montserrat"/>
                <a:sym typeface="Montserrat"/>
              </a:rPr>
              <a:t>Key Points</a:t>
            </a:r>
            <a:endParaRPr b="1" sz="4800">
              <a:latin typeface="Montserrat"/>
              <a:ea typeface="Montserrat"/>
              <a:cs typeface="Montserrat"/>
              <a:sym typeface="Montserrat"/>
            </a:endParaRPr>
          </a:p>
        </p:txBody>
      </p:sp>
      <p:sp>
        <p:nvSpPr>
          <p:cNvPr id="2531" name="Google Shape;2531;p148"/>
          <p:cNvSpPr txBox="1"/>
          <p:nvPr>
            <p:ph idx="4294967295" type="sldNum"/>
          </p:nvPr>
        </p:nvSpPr>
        <p:spPr>
          <a:xfrm>
            <a:off x="8480584" y="47498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532" name="Google Shape;2532;p148"/>
          <p:cNvPicPr preferRelativeResize="0"/>
          <p:nvPr/>
        </p:nvPicPr>
        <p:blipFill>
          <a:blip r:embed="rId3">
            <a:alphaModFix/>
          </a:blip>
          <a:stretch>
            <a:fillRect/>
          </a:stretch>
        </p:blipFill>
        <p:spPr>
          <a:xfrm>
            <a:off x="5153700" y="1011575"/>
            <a:ext cx="1980525" cy="3111400"/>
          </a:xfrm>
          <a:prstGeom prst="rect">
            <a:avLst/>
          </a:prstGeom>
          <a:noFill/>
          <a:ln>
            <a:noFill/>
          </a:ln>
        </p:spPr>
      </p:pic>
      <p:pic>
        <p:nvPicPr>
          <p:cNvPr id="2533" name="Google Shape;2533;p148"/>
          <p:cNvPicPr preferRelativeResize="0"/>
          <p:nvPr/>
        </p:nvPicPr>
        <p:blipFill>
          <a:blip r:embed="rId4">
            <a:alphaModFix/>
          </a:blip>
          <a:stretch>
            <a:fillRect/>
          </a:stretch>
        </p:blipFill>
        <p:spPr>
          <a:xfrm>
            <a:off x="2002250" y="1011575"/>
            <a:ext cx="3220800" cy="115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p149"/>
          <p:cNvSpPr txBox="1"/>
          <p:nvPr>
            <p:ph type="title"/>
          </p:nvPr>
        </p:nvSpPr>
        <p:spPr>
          <a:xfrm>
            <a:off x="611050" y="760925"/>
            <a:ext cx="5660100" cy="47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Montserrat"/>
                <a:ea typeface="Montserrat"/>
                <a:cs typeface="Montserrat"/>
                <a:sym typeface="Montserrat"/>
              </a:rPr>
              <a:t>Key Points</a:t>
            </a:r>
            <a:endParaRPr>
              <a:latin typeface="Montserrat"/>
              <a:ea typeface="Montserrat"/>
              <a:cs typeface="Montserrat"/>
              <a:sym typeface="Montserrat"/>
            </a:endParaRPr>
          </a:p>
        </p:txBody>
      </p:sp>
      <p:sp>
        <p:nvSpPr>
          <p:cNvPr id="2539" name="Google Shape;2539;p149"/>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540" name="Google Shape;2540;p149"/>
          <p:cNvCxnSpPr/>
          <p:nvPr/>
        </p:nvCxnSpPr>
        <p:spPr>
          <a:xfrm>
            <a:off x="328225" y="2790116"/>
            <a:ext cx="6274800" cy="6300"/>
          </a:xfrm>
          <a:prstGeom prst="straightConnector1">
            <a:avLst/>
          </a:prstGeom>
          <a:noFill/>
          <a:ln cap="flat" cmpd="sng" w="19050">
            <a:solidFill>
              <a:srgbClr val="611BB8"/>
            </a:solidFill>
            <a:prstDash val="dot"/>
            <a:round/>
            <a:headEnd len="sm" w="sm" type="none"/>
            <a:tailEnd len="sm" w="sm" type="none"/>
          </a:ln>
        </p:spPr>
      </p:cxnSp>
      <p:grpSp>
        <p:nvGrpSpPr>
          <p:cNvPr id="2541" name="Google Shape;2541;p149"/>
          <p:cNvGrpSpPr/>
          <p:nvPr/>
        </p:nvGrpSpPr>
        <p:grpSpPr>
          <a:xfrm>
            <a:off x="219900" y="1581271"/>
            <a:ext cx="196200" cy="1306800"/>
            <a:chOff x="648675" y="1657471"/>
            <a:chExt cx="196200" cy="1306800"/>
          </a:xfrm>
        </p:grpSpPr>
        <p:sp>
          <p:nvSpPr>
            <p:cNvPr id="2542" name="Google Shape;2542;p149"/>
            <p:cNvSpPr/>
            <p:nvPr/>
          </p:nvSpPr>
          <p:spPr>
            <a:xfrm>
              <a:off x="64867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3" name="Google Shape;2543;p149"/>
            <p:cNvCxnSpPr>
              <a:stCxn id="2542" idx="0"/>
            </p:cNvCxnSpPr>
            <p:nvPr/>
          </p:nvCxnSpPr>
          <p:spPr>
            <a:xfrm rot="10800000">
              <a:off x="746775" y="1657471"/>
              <a:ext cx="0" cy="1110900"/>
            </a:xfrm>
            <a:prstGeom prst="straightConnector1">
              <a:avLst/>
            </a:prstGeom>
            <a:noFill/>
            <a:ln cap="flat" cmpd="sng" w="19050">
              <a:solidFill>
                <a:srgbClr val="009688"/>
              </a:solidFill>
              <a:prstDash val="solid"/>
              <a:round/>
              <a:headEnd len="sm" w="sm" type="none"/>
              <a:tailEnd len="med" w="med" type="oval"/>
            </a:ln>
          </p:spPr>
        </p:cxnSp>
      </p:grpSp>
      <p:sp>
        <p:nvSpPr>
          <p:cNvPr id="2544" name="Google Shape;2544;p149"/>
          <p:cNvSpPr txBox="1"/>
          <p:nvPr/>
        </p:nvSpPr>
        <p:spPr>
          <a:xfrm>
            <a:off x="1054225" y="3854675"/>
            <a:ext cx="15327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Related Works</a:t>
            </a:r>
            <a:endParaRPr>
              <a:solidFill>
                <a:srgbClr val="7F7F7F"/>
              </a:solidFill>
              <a:latin typeface="Source Sans Pro"/>
              <a:ea typeface="Source Sans Pro"/>
              <a:cs typeface="Source Sans Pro"/>
              <a:sym typeface="Source Sans Pro"/>
            </a:endParaRPr>
          </a:p>
        </p:txBody>
      </p:sp>
      <p:grpSp>
        <p:nvGrpSpPr>
          <p:cNvPr id="2545" name="Google Shape;2545;p149"/>
          <p:cNvGrpSpPr/>
          <p:nvPr/>
        </p:nvGrpSpPr>
        <p:grpSpPr>
          <a:xfrm>
            <a:off x="898838" y="2692171"/>
            <a:ext cx="196200" cy="1404905"/>
            <a:chOff x="2512925" y="2768371"/>
            <a:chExt cx="196200" cy="1404905"/>
          </a:xfrm>
        </p:grpSpPr>
        <p:cxnSp>
          <p:nvCxnSpPr>
            <p:cNvPr id="2546" name="Google Shape;2546;p149"/>
            <p:cNvCxnSpPr/>
            <p:nvPr/>
          </p:nvCxnSpPr>
          <p:spPr>
            <a:xfrm>
              <a:off x="2611025" y="2964276"/>
              <a:ext cx="0" cy="1209000"/>
            </a:xfrm>
            <a:prstGeom prst="straightConnector1">
              <a:avLst/>
            </a:prstGeom>
            <a:noFill/>
            <a:ln cap="flat" cmpd="sng" w="19050">
              <a:solidFill>
                <a:srgbClr val="009688"/>
              </a:solidFill>
              <a:prstDash val="solid"/>
              <a:round/>
              <a:headEnd len="sm" w="sm" type="none"/>
              <a:tailEnd len="med" w="med" type="oval"/>
            </a:ln>
          </p:spPr>
        </p:cxnSp>
        <p:sp>
          <p:nvSpPr>
            <p:cNvPr id="2547" name="Google Shape;2547;p149"/>
            <p:cNvSpPr/>
            <p:nvPr/>
          </p:nvSpPr>
          <p:spPr>
            <a:xfrm>
              <a:off x="251292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8" name="Google Shape;2548;p149"/>
          <p:cNvSpPr txBox="1"/>
          <p:nvPr/>
        </p:nvSpPr>
        <p:spPr>
          <a:xfrm>
            <a:off x="1948759" y="1299975"/>
            <a:ext cx="18864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Dataset Description</a:t>
            </a:r>
            <a:endParaRPr>
              <a:solidFill>
                <a:srgbClr val="7F7F7F"/>
              </a:solidFill>
              <a:latin typeface="Source Sans Pro"/>
              <a:ea typeface="Source Sans Pro"/>
              <a:cs typeface="Source Sans Pro"/>
              <a:sym typeface="Source Sans Pro"/>
            </a:endParaRPr>
          </a:p>
        </p:txBody>
      </p:sp>
      <p:grpSp>
        <p:nvGrpSpPr>
          <p:cNvPr id="2549" name="Google Shape;2549;p149"/>
          <p:cNvGrpSpPr/>
          <p:nvPr/>
        </p:nvGrpSpPr>
        <p:grpSpPr>
          <a:xfrm>
            <a:off x="1702950" y="1581271"/>
            <a:ext cx="196200" cy="1306800"/>
            <a:chOff x="648675" y="1657471"/>
            <a:chExt cx="196200" cy="1306800"/>
          </a:xfrm>
        </p:grpSpPr>
        <p:sp>
          <p:nvSpPr>
            <p:cNvPr id="2550" name="Google Shape;2550;p149"/>
            <p:cNvSpPr/>
            <p:nvPr/>
          </p:nvSpPr>
          <p:spPr>
            <a:xfrm>
              <a:off x="64867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1" name="Google Shape;2551;p149"/>
            <p:cNvCxnSpPr>
              <a:stCxn id="2550" idx="0"/>
            </p:cNvCxnSpPr>
            <p:nvPr/>
          </p:nvCxnSpPr>
          <p:spPr>
            <a:xfrm rot="10800000">
              <a:off x="746775" y="1657471"/>
              <a:ext cx="0" cy="1110900"/>
            </a:xfrm>
            <a:prstGeom prst="straightConnector1">
              <a:avLst/>
            </a:prstGeom>
            <a:noFill/>
            <a:ln cap="flat" cmpd="sng" w="19050">
              <a:solidFill>
                <a:srgbClr val="009688"/>
              </a:solidFill>
              <a:prstDash val="solid"/>
              <a:round/>
              <a:headEnd len="sm" w="sm" type="none"/>
              <a:tailEnd len="med" w="med" type="oval"/>
            </a:ln>
          </p:spPr>
        </p:cxnSp>
      </p:grpSp>
      <p:sp>
        <p:nvSpPr>
          <p:cNvPr id="2552" name="Google Shape;2552;p149"/>
          <p:cNvSpPr txBox="1"/>
          <p:nvPr/>
        </p:nvSpPr>
        <p:spPr>
          <a:xfrm>
            <a:off x="2703250" y="3854675"/>
            <a:ext cx="18138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Data Pre</a:t>
            </a:r>
            <a:endParaRPr b="1" sz="1800">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Processing</a:t>
            </a:r>
            <a:endParaRPr>
              <a:solidFill>
                <a:srgbClr val="7F7F7F"/>
              </a:solidFill>
              <a:latin typeface="Source Sans Pro"/>
              <a:ea typeface="Source Sans Pro"/>
              <a:cs typeface="Source Sans Pro"/>
              <a:sym typeface="Source Sans Pro"/>
            </a:endParaRPr>
          </a:p>
        </p:txBody>
      </p:sp>
      <p:grpSp>
        <p:nvGrpSpPr>
          <p:cNvPr id="2553" name="Google Shape;2553;p149"/>
          <p:cNvGrpSpPr/>
          <p:nvPr/>
        </p:nvGrpSpPr>
        <p:grpSpPr>
          <a:xfrm>
            <a:off x="2507038" y="2692171"/>
            <a:ext cx="196200" cy="1404905"/>
            <a:chOff x="2512925" y="2768371"/>
            <a:chExt cx="196200" cy="1404905"/>
          </a:xfrm>
        </p:grpSpPr>
        <p:cxnSp>
          <p:nvCxnSpPr>
            <p:cNvPr id="2554" name="Google Shape;2554;p149"/>
            <p:cNvCxnSpPr/>
            <p:nvPr/>
          </p:nvCxnSpPr>
          <p:spPr>
            <a:xfrm>
              <a:off x="2611025" y="2964276"/>
              <a:ext cx="0" cy="1209000"/>
            </a:xfrm>
            <a:prstGeom prst="straightConnector1">
              <a:avLst/>
            </a:prstGeom>
            <a:noFill/>
            <a:ln cap="flat" cmpd="sng" w="19050">
              <a:solidFill>
                <a:srgbClr val="009688"/>
              </a:solidFill>
              <a:prstDash val="solid"/>
              <a:round/>
              <a:headEnd len="sm" w="sm" type="none"/>
              <a:tailEnd len="med" w="med" type="oval"/>
            </a:ln>
          </p:spPr>
        </p:cxnSp>
        <p:sp>
          <p:nvSpPr>
            <p:cNvPr id="2555" name="Google Shape;2555;p149"/>
            <p:cNvSpPr/>
            <p:nvPr/>
          </p:nvSpPr>
          <p:spPr>
            <a:xfrm>
              <a:off x="251292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6" name="Google Shape;2556;p149"/>
          <p:cNvSpPr txBox="1"/>
          <p:nvPr/>
        </p:nvSpPr>
        <p:spPr>
          <a:xfrm>
            <a:off x="3507347" y="1299975"/>
            <a:ext cx="21291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Proposed Methodology</a:t>
            </a:r>
            <a:endParaRPr>
              <a:solidFill>
                <a:srgbClr val="7F7F7F"/>
              </a:solidFill>
              <a:latin typeface="Source Sans Pro"/>
              <a:ea typeface="Source Sans Pro"/>
              <a:cs typeface="Source Sans Pro"/>
              <a:sym typeface="Source Sans Pro"/>
            </a:endParaRPr>
          </a:p>
        </p:txBody>
      </p:sp>
      <p:grpSp>
        <p:nvGrpSpPr>
          <p:cNvPr id="2557" name="Google Shape;2557;p149"/>
          <p:cNvGrpSpPr/>
          <p:nvPr/>
        </p:nvGrpSpPr>
        <p:grpSpPr>
          <a:xfrm>
            <a:off x="3311138" y="1581271"/>
            <a:ext cx="196200" cy="1306800"/>
            <a:chOff x="648675" y="1657471"/>
            <a:chExt cx="196200" cy="1306800"/>
          </a:xfrm>
        </p:grpSpPr>
        <p:sp>
          <p:nvSpPr>
            <p:cNvPr id="2558" name="Google Shape;2558;p149"/>
            <p:cNvSpPr/>
            <p:nvPr/>
          </p:nvSpPr>
          <p:spPr>
            <a:xfrm>
              <a:off x="64867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9" name="Google Shape;2559;p149"/>
            <p:cNvCxnSpPr>
              <a:stCxn id="2558" idx="0"/>
            </p:cNvCxnSpPr>
            <p:nvPr/>
          </p:nvCxnSpPr>
          <p:spPr>
            <a:xfrm rot="10800000">
              <a:off x="746775" y="1657471"/>
              <a:ext cx="0" cy="1110900"/>
            </a:xfrm>
            <a:prstGeom prst="straightConnector1">
              <a:avLst/>
            </a:prstGeom>
            <a:noFill/>
            <a:ln cap="flat" cmpd="sng" w="19050">
              <a:solidFill>
                <a:srgbClr val="009688"/>
              </a:solidFill>
              <a:prstDash val="solid"/>
              <a:round/>
              <a:headEnd len="sm" w="sm" type="none"/>
              <a:tailEnd len="med" w="med" type="oval"/>
            </a:ln>
          </p:spPr>
        </p:cxnSp>
      </p:grpSp>
      <p:sp>
        <p:nvSpPr>
          <p:cNvPr id="2560" name="Google Shape;2560;p149"/>
          <p:cNvSpPr txBox="1"/>
          <p:nvPr/>
        </p:nvSpPr>
        <p:spPr>
          <a:xfrm>
            <a:off x="328230" y="1299975"/>
            <a:ext cx="26622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Introduction</a:t>
            </a:r>
            <a:endParaRPr>
              <a:solidFill>
                <a:srgbClr val="7F7F7F"/>
              </a:solidFill>
              <a:latin typeface="Source Sans Pro"/>
              <a:ea typeface="Source Sans Pro"/>
              <a:cs typeface="Source Sans Pro"/>
              <a:sym typeface="Source Sans Pro"/>
            </a:endParaRPr>
          </a:p>
        </p:txBody>
      </p:sp>
      <p:sp>
        <p:nvSpPr>
          <p:cNvPr id="2561" name="Google Shape;2561;p149"/>
          <p:cNvSpPr txBox="1"/>
          <p:nvPr/>
        </p:nvSpPr>
        <p:spPr>
          <a:xfrm>
            <a:off x="4262950" y="3854675"/>
            <a:ext cx="15327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Result Analysis</a:t>
            </a:r>
            <a:endParaRPr>
              <a:solidFill>
                <a:srgbClr val="7F7F7F"/>
              </a:solidFill>
              <a:latin typeface="Source Sans Pro"/>
              <a:ea typeface="Source Sans Pro"/>
              <a:cs typeface="Source Sans Pro"/>
              <a:sym typeface="Source Sans Pro"/>
            </a:endParaRPr>
          </a:p>
        </p:txBody>
      </p:sp>
      <p:grpSp>
        <p:nvGrpSpPr>
          <p:cNvPr id="2562" name="Google Shape;2562;p149"/>
          <p:cNvGrpSpPr/>
          <p:nvPr/>
        </p:nvGrpSpPr>
        <p:grpSpPr>
          <a:xfrm>
            <a:off x="4066738" y="2692171"/>
            <a:ext cx="196200" cy="1404905"/>
            <a:chOff x="2512925" y="2768371"/>
            <a:chExt cx="196200" cy="1404905"/>
          </a:xfrm>
        </p:grpSpPr>
        <p:cxnSp>
          <p:nvCxnSpPr>
            <p:cNvPr id="2563" name="Google Shape;2563;p149"/>
            <p:cNvCxnSpPr/>
            <p:nvPr/>
          </p:nvCxnSpPr>
          <p:spPr>
            <a:xfrm>
              <a:off x="2611025" y="2964276"/>
              <a:ext cx="0" cy="1209000"/>
            </a:xfrm>
            <a:prstGeom prst="straightConnector1">
              <a:avLst/>
            </a:prstGeom>
            <a:noFill/>
            <a:ln cap="flat" cmpd="sng" w="19050">
              <a:solidFill>
                <a:srgbClr val="009688"/>
              </a:solidFill>
              <a:prstDash val="solid"/>
              <a:round/>
              <a:headEnd len="sm" w="sm" type="none"/>
              <a:tailEnd len="med" w="med" type="oval"/>
            </a:ln>
          </p:spPr>
        </p:cxnSp>
        <p:sp>
          <p:nvSpPr>
            <p:cNvPr id="2564" name="Google Shape;2564;p149"/>
            <p:cNvSpPr/>
            <p:nvPr/>
          </p:nvSpPr>
          <p:spPr>
            <a:xfrm>
              <a:off x="251292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5" name="Google Shape;2565;p149"/>
          <p:cNvSpPr txBox="1"/>
          <p:nvPr/>
        </p:nvSpPr>
        <p:spPr>
          <a:xfrm>
            <a:off x="5115547" y="1299975"/>
            <a:ext cx="21291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Conclusion</a:t>
            </a:r>
            <a:endParaRPr>
              <a:solidFill>
                <a:srgbClr val="7F7F7F"/>
              </a:solidFill>
              <a:latin typeface="Source Sans Pro"/>
              <a:ea typeface="Source Sans Pro"/>
              <a:cs typeface="Source Sans Pro"/>
              <a:sym typeface="Source Sans Pro"/>
            </a:endParaRPr>
          </a:p>
        </p:txBody>
      </p:sp>
      <p:grpSp>
        <p:nvGrpSpPr>
          <p:cNvPr id="2566" name="Google Shape;2566;p149"/>
          <p:cNvGrpSpPr/>
          <p:nvPr/>
        </p:nvGrpSpPr>
        <p:grpSpPr>
          <a:xfrm>
            <a:off x="4919338" y="1581271"/>
            <a:ext cx="196200" cy="1306800"/>
            <a:chOff x="648675" y="1657471"/>
            <a:chExt cx="196200" cy="1306800"/>
          </a:xfrm>
        </p:grpSpPr>
        <p:sp>
          <p:nvSpPr>
            <p:cNvPr id="2567" name="Google Shape;2567;p149"/>
            <p:cNvSpPr/>
            <p:nvPr/>
          </p:nvSpPr>
          <p:spPr>
            <a:xfrm>
              <a:off x="64867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8" name="Google Shape;2568;p149"/>
            <p:cNvCxnSpPr>
              <a:stCxn id="2567" idx="0"/>
            </p:cNvCxnSpPr>
            <p:nvPr/>
          </p:nvCxnSpPr>
          <p:spPr>
            <a:xfrm rot="10800000">
              <a:off x="746775" y="1657471"/>
              <a:ext cx="0" cy="1110900"/>
            </a:xfrm>
            <a:prstGeom prst="straightConnector1">
              <a:avLst/>
            </a:prstGeom>
            <a:noFill/>
            <a:ln cap="flat" cmpd="sng" w="19050">
              <a:solidFill>
                <a:srgbClr val="009688"/>
              </a:solidFill>
              <a:prstDash val="solid"/>
              <a:round/>
              <a:headEnd len="sm" w="sm" type="none"/>
              <a:tailEnd len="med" w="med" type="oval"/>
            </a:ln>
          </p:spPr>
        </p:cxnSp>
      </p:grpSp>
      <p:sp>
        <p:nvSpPr>
          <p:cNvPr id="2569" name="Google Shape;2569;p149"/>
          <p:cNvSpPr txBox="1"/>
          <p:nvPr/>
        </p:nvSpPr>
        <p:spPr>
          <a:xfrm>
            <a:off x="5938475" y="3854675"/>
            <a:ext cx="15327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References</a:t>
            </a:r>
            <a:endParaRPr>
              <a:solidFill>
                <a:srgbClr val="7F7F7F"/>
              </a:solidFill>
              <a:latin typeface="Source Sans Pro"/>
              <a:ea typeface="Source Sans Pro"/>
              <a:cs typeface="Source Sans Pro"/>
              <a:sym typeface="Source Sans Pro"/>
            </a:endParaRPr>
          </a:p>
        </p:txBody>
      </p:sp>
      <p:grpSp>
        <p:nvGrpSpPr>
          <p:cNvPr id="2570" name="Google Shape;2570;p149"/>
          <p:cNvGrpSpPr/>
          <p:nvPr/>
        </p:nvGrpSpPr>
        <p:grpSpPr>
          <a:xfrm>
            <a:off x="5742263" y="2692171"/>
            <a:ext cx="196200" cy="1404905"/>
            <a:chOff x="2512925" y="2768371"/>
            <a:chExt cx="196200" cy="1404905"/>
          </a:xfrm>
        </p:grpSpPr>
        <p:cxnSp>
          <p:nvCxnSpPr>
            <p:cNvPr id="2571" name="Google Shape;2571;p149"/>
            <p:cNvCxnSpPr/>
            <p:nvPr/>
          </p:nvCxnSpPr>
          <p:spPr>
            <a:xfrm>
              <a:off x="2611025" y="2964276"/>
              <a:ext cx="0" cy="1209000"/>
            </a:xfrm>
            <a:prstGeom prst="straightConnector1">
              <a:avLst/>
            </a:prstGeom>
            <a:noFill/>
            <a:ln cap="flat" cmpd="sng" w="19050">
              <a:solidFill>
                <a:srgbClr val="009688"/>
              </a:solidFill>
              <a:prstDash val="solid"/>
              <a:round/>
              <a:headEnd len="sm" w="sm" type="none"/>
              <a:tailEnd len="med" w="med" type="oval"/>
            </a:ln>
          </p:spPr>
        </p:cxnSp>
        <p:sp>
          <p:nvSpPr>
            <p:cNvPr id="2572" name="Google Shape;2572;p149"/>
            <p:cNvSpPr/>
            <p:nvPr/>
          </p:nvSpPr>
          <p:spPr>
            <a:xfrm>
              <a:off x="251292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6" name="Shape 2576"/>
        <p:cNvGrpSpPr/>
        <p:nvPr/>
      </p:nvGrpSpPr>
      <p:grpSpPr>
        <a:xfrm>
          <a:off x="0" y="0"/>
          <a:ext cx="0" cy="0"/>
          <a:chOff x="0" y="0"/>
          <a:chExt cx="0" cy="0"/>
        </a:xfrm>
      </p:grpSpPr>
      <p:sp>
        <p:nvSpPr>
          <p:cNvPr id="2577" name="Google Shape;2577;p150"/>
          <p:cNvSpPr txBox="1"/>
          <p:nvPr>
            <p:ph idx="4294967295" type="ctrTitle"/>
          </p:nvPr>
        </p:nvSpPr>
        <p:spPr>
          <a:xfrm>
            <a:off x="3890550" y="-107600"/>
            <a:ext cx="4110600" cy="8832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4800"/>
              <a:t>Introduction</a:t>
            </a:r>
            <a:endParaRPr sz="4800"/>
          </a:p>
        </p:txBody>
      </p:sp>
      <p:sp>
        <p:nvSpPr>
          <p:cNvPr id="2578" name="Google Shape;2578;p150"/>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579" name="Google Shape;2579;p150"/>
          <p:cNvGrpSpPr/>
          <p:nvPr/>
        </p:nvGrpSpPr>
        <p:grpSpPr>
          <a:xfrm>
            <a:off x="8660531" y="3807486"/>
            <a:ext cx="215437" cy="351204"/>
            <a:chOff x="6730350" y="2315900"/>
            <a:chExt cx="257700" cy="420100"/>
          </a:xfrm>
        </p:grpSpPr>
        <p:sp>
          <p:nvSpPr>
            <p:cNvPr id="2580" name="Google Shape;2580;p150"/>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1" name="Google Shape;2581;p150"/>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2" name="Google Shape;2582;p150"/>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3" name="Google Shape;2583;p150"/>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4" name="Google Shape;2584;p150"/>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585" name="Google Shape;2585;p150"/>
          <p:cNvSpPr txBox="1"/>
          <p:nvPr/>
        </p:nvSpPr>
        <p:spPr>
          <a:xfrm>
            <a:off x="2976951" y="850625"/>
            <a:ext cx="5242200" cy="3878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lang="en">
                <a:solidFill>
                  <a:schemeClr val="lt1"/>
                </a:solidFill>
                <a:latin typeface="Raleway"/>
                <a:ea typeface="Raleway"/>
                <a:cs typeface="Raleway"/>
                <a:sym typeface="Raleway"/>
              </a:rPr>
              <a:t>In today's society, the real estate market is constantly a hot topic. People are responsible when it comes to spending and economic approaches when currently looking for a new property. </a:t>
            </a:r>
            <a:endParaRPr>
              <a:solidFill>
                <a:schemeClr val="lt1"/>
              </a:solidFill>
              <a:latin typeface="Raleway"/>
              <a:ea typeface="Raleway"/>
              <a:cs typeface="Raleway"/>
              <a:sym typeface="Raleway"/>
            </a:endParaRPr>
          </a:p>
          <a:p>
            <a:pPr indent="0" lvl="0" marL="0" rtl="0" algn="just">
              <a:lnSpc>
                <a:spcPct val="115000"/>
              </a:lnSpc>
              <a:spcBef>
                <a:spcPts val="1000"/>
              </a:spcBef>
              <a:spcAft>
                <a:spcPts val="0"/>
              </a:spcAft>
              <a:buNone/>
            </a:pPr>
            <a:r>
              <a:rPr lang="en">
                <a:solidFill>
                  <a:schemeClr val="lt1"/>
                </a:solidFill>
                <a:latin typeface="Raleway"/>
                <a:ea typeface="Raleway"/>
                <a:cs typeface="Raleway"/>
                <a:sym typeface="Raleway"/>
              </a:rPr>
              <a:t>The real estate market is rapidly growing due to the growth of the economy. Because the price of housing is controlled by emerging markets and a variety of other factors. There are many factors that influence the price of homes. </a:t>
            </a:r>
            <a:endParaRPr>
              <a:solidFill>
                <a:schemeClr val="lt1"/>
              </a:solidFill>
              <a:latin typeface="Raleway"/>
              <a:ea typeface="Raleway"/>
              <a:cs typeface="Raleway"/>
              <a:sym typeface="Raleway"/>
            </a:endParaRPr>
          </a:p>
          <a:p>
            <a:pPr indent="0" lvl="0" marL="0" rtl="0" algn="just">
              <a:lnSpc>
                <a:spcPct val="115000"/>
              </a:lnSpc>
              <a:spcBef>
                <a:spcPts val="1000"/>
              </a:spcBef>
              <a:spcAft>
                <a:spcPts val="1000"/>
              </a:spcAft>
              <a:buNone/>
            </a:pPr>
            <a:r>
              <a:rPr lang="en">
                <a:solidFill>
                  <a:schemeClr val="lt1"/>
                </a:solidFill>
                <a:latin typeface="Raleway"/>
                <a:ea typeface="Raleway"/>
                <a:cs typeface="Raleway"/>
                <a:sym typeface="Raleway"/>
              </a:rPr>
              <a:t>The main purpose of the project is to forecast home price volatility to determine the best methodology for predicting house prices with less inappropriate data through the use of appropriate algorithms. This estimate is consistent with house prices for </a:t>
            </a:r>
            <a:r>
              <a:rPr lang="en">
                <a:solidFill>
                  <a:schemeClr val="lt1"/>
                </a:solidFill>
                <a:latin typeface="Raleway"/>
                <a:ea typeface="Raleway"/>
                <a:cs typeface="Raleway"/>
                <a:sym typeface="Raleway"/>
              </a:rPr>
              <a:t>non homeowners</a:t>
            </a:r>
            <a:r>
              <a:rPr lang="en">
                <a:solidFill>
                  <a:schemeClr val="lt1"/>
                </a:solidFill>
                <a:latin typeface="Raleway"/>
                <a:ea typeface="Raleway"/>
                <a:cs typeface="Raleway"/>
                <a:sym typeface="Raleway"/>
              </a:rPr>
              <a:t> based on their financial resources and objectives. </a:t>
            </a:r>
            <a:endParaRPr>
              <a:solidFill>
                <a:schemeClr val="lt1"/>
              </a:solidFill>
              <a:latin typeface="Raleway"/>
              <a:ea typeface="Raleway"/>
              <a:cs typeface="Raleway"/>
              <a:sym typeface="Raleway"/>
            </a:endParaRPr>
          </a:p>
        </p:txBody>
      </p:sp>
      <p:sp>
        <p:nvSpPr>
          <p:cNvPr id="2586" name="Google Shape;2586;p150"/>
          <p:cNvSpPr txBox="1"/>
          <p:nvPr/>
        </p:nvSpPr>
        <p:spPr>
          <a:xfrm>
            <a:off x="173500" y="71450"/>
            <a:ext cx="398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Fira Sans"/>
                <a:ea typeface="Fira Sans"/>
                <a:cs typeface="Fira Sans"/>
                <a:sym typeface="Fira Sans"/>
              </a:rPr>
              <a:t>1</a:t>
            </a:r>
            <a:endParaRPr b="1" sz="3000">
              <a:solidFill>
                <a:schemeClr val="lt1"/>
              </a:solidFill>
              <a:latin typeface="Fira Sans"/>
              <a:ea typeface="Fira Sans"/>
              <a:cs typeface="Fira Sans"/>
              <a:sym typeface="Fira Sans"/>
            </a:endParaRPr>
          </a:p>
        </p:txBody>
      </p:sp>
      <p:pic>
        <p:nvPicPr>
          <p:cNvPr id="2587" name="Google Shape;2587;p150"/>
          <p:cNvPicPr preferRelativeResize="0"/>
          <p:nvPr/>
        </p:nvPicPr>
        <p:blipFill>
          <a:blip r:embed="rId4">
            <a:alphaModFix/>
          </a:blip>
          <a:stretch>
            <a:fillRect/>
          </a:stretch>
        </p:blipFill>
        <p:spPr>
          <a:xfrm>
            <a:off x="0" y="775600"/>
            <a:ext cx="2803601" cy="2020675"/>
          </a:xfrm>
          <a:prstGeom prst="rect">
            <a:avLst/>
          </a:prstGeom>
          <a:noFill/>
          <a:ln>
            <a:noFill/>
          </a:ln>
        </p:spPr>
      </p:pic>
      <p:pic>
        <p:nvPicPr>
          <p:cNvPr id="2588" name="Google Shape;2588;p150"/>
          <p:cNvPicPr preferRelativeResize="0"/>
          <p:nvPr/>
        </p:nvPicPr>
        <p:blipFill>
          <a:blip r:embed="rId5">
            <a:alphaModFix/>
          </a:blip>
          <a:stretch>
            <a:fillRect/>
          </a:stretch>
        </p:blipFill>
        <p:spPr>
          <a:xfrm>
            <a:off x="0" y="2796275"/>
            <a:ext cx="2803599" cy="2347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2" name="Shape 2592"/>
        <p:cNvGrpSpPr/>
        <p:nvPr/>
      </p:nvGrpSpPr>
      <p:grpSpPr>
        <a:xfrm>
          <a:off x="0" y="0"/>
          <a:ext cx="0" cy="0"/>
          <a:chOff x="0" y="0"/>
          <a:chExt cx="0" cy="0"/>
        </a:xfrm>
      </p:grpSpPr>
      <p:sp>
        <p:nvSpPr>
          <p:cNvPr id="2593" name="Google Shape;2593;p151"/>
          <p:cNvSpPr txBox="1"/>
          <p:nvPr>
            <p:ph idx="4294967295" type="ctrTitle"/>
          </p:nvPr>
        </p:nvSpPr>
        <p:spPr>
          <a:xfrm>
            <a:off x="4166875" y="865163"/>
            <a:ext cx="3697800" cy="17643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sz="7200">
                <a:solidFill>
                  <a:schemeClr val="accent1"/>
                </a:solidFill>
              </a:rPr>
              <a:t>Related</a:t>
            </a:r>
            <a:endParaRPr sz="7200">
              <a:solidFill>
                <a:schemeClr val="accent1"/>
              </a:solidFill>
            </a:endParaRPr>
          </a:p>
          <a:p>
            <a:pPr indent="0" lvl="0" marL="0" rtl="0" algn="l">
              <a:lnSpc>
                <a:spcPct val="80000"/>
              </a:lnSpc>
              <a:spcBef>
                <a:spcPts val="0"/>
              </a:spcBef>
              <a:spcAft>
                <a:spcPts val="0"/>
              </a:spcAft>
              <a:buNone/>
            </a:pPr>
            <a:r>
              <a:rPr lang="en" sz="7200">
                <a:solidFill>
                  <a:schemeClr val="lt1"/>
                </a:solidFill>
              </a:rPr>
              <a:t>Works</a:t>
            </a:r>
            <a:endParaRPr sz="7200">
              <a:solidFill>
                <a:schemeClr val="lt1"/>
              </a:solidFill>
            </a:endParaRPr>
          </a:p>
        </p:txBody>
      </p:sp>
      <p:sp>
        <p:nvSpPr>
          <p:cNvPr id="2594" name="Google Shape;2594;p151"/>
          <p:cNvSpPr txBox="1"/>
          <p:nvPr>
            <p:ph idx="4294967295" type="subTitle"/>
          </p:nvPr>
        </p:nvSpPr>
        <p:spPr>
          <a:xfrm>
            <a:off x="4166875" y="2612087"/>
            <a:ext cx="3697800" cy="10098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Basing on the previous work studies.</a:t>
            </a:r>
            <a:endParaRPr sz="2000"/>
          </a:p>
        </p:txBody>
      </p:sp>
      <p:grpSp>
        <p:nvGrpSpPr>
          <p:cNvPr id="2595" name="Google Shape;2595;p151"/>
          <p:cNvGrpSpPr/>
          <p:nvPr/>
        </p:nvGrpSpPr>
        <p:grpSpPr>
          <a:xfrm>
            <a:off x="1634543" y="884384"/>
            <a:ext cx="1854745" cy="1854695"/>
            <a:chOff x="6643075" y="3664250"/>
            <a:chExt cx="407950" cy="407975"/>
          </a:xfrm>
        </p:grpSpPr>
        <p:sp>
          <p:nvSpPr>
            <p:cNvPr id="2596" name="Google Shape;2596;p151"/>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51"/>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8" name="Google Shape;2598;p151"/>
          <p:cNvGrpSpPr/>
          <p:nvPr/>
        </p:nvGrpSpPr>
        <p:grpSpPr>
          <a:xfrm rot="-587398">
            <a:off x="1525367" y="2980185"/>
            <a:ext cx="762543" cy="762457"/>
            <a:chOff x="576250" y="4319400"/>
            <a:chExt cx="442075" cy="442050"/>
          </a:xfrm>
        </p:grpSpPr>
        <p:sp>
          <p:nvSpPr>
            <p:cNvPr id="2599" name="Google Shape;2599;p151"/>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51"/>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51"/>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51"/>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3" name="Google Shape;2603;p151"/>
          <p:cNvSpPr/>
          <p:nvPr/>
        </p:nvSpPr>
        <p:spPr>
          <a:xfrm>
            <a:off x="1190695" y="1312585"/>
            <a:ext cx="289939" cy="27680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51"/>
          <p:cNvSpPr/>
          <p:nvPr/>
        </p:nvSpPr>
        <p:spPr>
          <a:xfrm rot="2697081">
            <a:off x="3101120" y="2729714"/>
            <a:ext cx="440095" cy="42021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51"/>
          <p:cNvSpPr/>
          <p:nvPr/>
        </p:nvSpPr>
        <p:spPr>
          <a:xfrm>
            <a:off x="3449277" y="2489853"/>
            <a:ext cx="176266" cy="16837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51"/>
          <p:cNvSpPr/>
          <p:nvPr/>
        </p:nvSpPr>
        <p:spPr>
          <a:xfrm rot="1280597">
            <a:off x="989841" y="2147546"/>
            <a:ext cx="176235" cy="16835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51"/>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5BD"/>
        </a:solidFill>
      </p:bgPr>
    </p:bg>
    <p:spTree>
      <p:nvGrpSpPr>
        <p:cNvPr id="2611" name="Shape 2611"/>
        <p:cNvGrpSpPr/>
        <p:nvPr/>
      </p:nvGrpSpPr>
      <p:grpSpPr>
        <a:xfrm>
          <a:off x="0" y="0"/>
          <a:ext cx="0" cy="0"/>
          <a:chOff x="0" y="0"/>
          <a:chExt cx="0" cy="0"/>
        </a:xfrm>
      </p:grpSpPr>
      <p:sp>
        <p:nvSpPr>
          <p:cNvPr id="2612" name="Google Shape;2612;p152"/>
          <p:cNvSpPr txBox="1"/>
          <p:nvPr>
            <p:ph idx="4294967295" type="ctrTitle"/>
          </p:nvPr>
        </p:nvSpPr>
        <p:spPr>
          <a:xfrm>
            <a:off x="549125" y="247775"/>
            <a:ext cx="4553700" cy="690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rgbClr val="00529B"/>
                </a:solidFill>
                <a:latin typeface="Raleway Medium"/>
                <a:ea typeface="Raleway Medium"/>
                <a:cs typeface="Raleway Medium"/>
                <a:sym typeface="Raleway Medium"/>
              </a:rPr>
              <a:t>Related Works</a:t>
            </a:r>
            <a:endParaRPr sz="3600">
              <a:solidFill>
                <a:srgbClr val="00529B"/>
              </a:solidFill>
              <a:latin typeface="Raleway Medium"/>
              <a:ea typeface="Raleway Medium"/>
              <a:cs typeface="Raleway Medium"/>
              <a:sym typeface="Raleway Medium"/>
            </a:endParaRPr>
          </a:p>
        </p:txBody>
      </p:sp>
      <p:sp>
        <p:nvSpPr>
          <p:cNvPr id="2613" name="Google Shape;2613;p152"/>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14" name="Google Shape;2614;p152"/>
          <p:cNvSpPr txBox="1"/>
          <p:nvPr/>
        </p:nvSpPr>
        <p:spPr>
          <a:xfrm>
            <a:off x="549125" y="989925"/>
            <a:ext cx="8139300" cy="347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aleway Light"/>
                <a:ea typeface="Raleway Light"/>
                <a:cs typeface="Raleway Light"/>
                <a:sym typeface="Raleway Light"/>
              </a:rPr>
              <a:t>Authors: </a:t>
            </a:r>
            <a:r>
              <a:rPr lang="en" sz="1200">
                <a:latin typeface="Raleway"/>
                <a:ea typeface="Raleway"/>
                <a:cs typeface="Raleway"/>
                <a:sym typeface="Raleway"/>
              </a:rPr>
              <a:t>Park B. and Bae J K, 2015; and Glaeser E L and Nathanson C G, 2017.</a:t>
            </a:r>
            <a:endParaRPr sz="1200">
              <a:latin typeface="Raleway"/>
              <a:ea typeface="Raleway"/>
              <a:cs typeface="Raleway"/>
              <a:sym typeface="Raleway"/>
            </a:endParaRPr>
          </a:p>
          <a:p>
            <a:pPr indent="-304800" lvl="0" marL="457200" rtl="0" algn="just">
              <a:lnSpc>
                <a:spcPct val="115000"/>
              </a:lnSpc>
              <a:spcBef>
                <a:spcPts val="1000"/>
              </a:spcBef>
              <a:spcAft>
                <a:spcPts val="0"/>
              </a:spcAft>
              <a:buClr>
                <a:srgbClr val="000000"/>
              </a:buClr>
              <a:buSzPts val="1200"/>
              <a:buFont typeface="Raleway"/>
              <a:buChar char="▫"/>
            </a:pPr>
            <a:r>
              <a:rPr lang="en" sz="1200">
                <a:latin typeface="Raleway"/>
                <a:ea typeface="Raleway"/>
                <a:cs typeface="Raleway"/>
                <a:sym typeface="Raleway"/>
              </a:rPr>
              <a:t>The data provided play a part in determining the best future prediction model.</a:t>
            </a:r>
            <a:endParaRPr sz="1200">
              <a:latin typeface="Raleway"/>
              <a:ea typeface="Raleway"/>
              <a:cs typeface="Raleway"/>
              <a:sym typeface="Raleway"/>
            </a:endParaRPr>
          </a:p>
          <a:p>
            <a:pPr indent="-304800" lvl="0" marL="457200" rtl="0" algn="just">
              <a:lnSpc>
                <a:spcPct val="115000"/>
              </a:lnSpc>
              <a:spcBef>
                <a:spcPts val="0"/>
              </a:spcBef>
              <a:spcAft>
                <a:spcPts val="0"/>
              </a:spcAft>
              <a:buClr>
                <a:srgbClr val="000000"/>
              </a:buClr>
              <a:buSzPts val="1200"/>
              <a:buFont typeface="Raleway"/>
              <a:buChar char="▫"/>
            </a:pPr>
            <a:r>
              <a:rPr lang="en" sz="1200">
                <a:latin typeface="Raleway"/>
                <a:ea typeface="Raleway"/>
                <a:cs typeface="Raleway"/>
                <a:sym typeface="Raleway"/>
              </a:rPr>
              <a:t>The price of a property might fluctuate by location, area, amenities, and other characteristics, and researchers have been trying to find the best possible predictive model to forecast that price over the past decade.</a:t>
            </a:r>
            <a:endParaRPr sz="1200">
              <a:latin typeface="Raleway"/>
              <a:ea typeface="Raleway"/>
              <a:cs typeface="Raleway"/>
              <a:sym typeface="Raleway"/>
            </a:endParaRPr>
          </a:p>
          <a:p>
            <a:pPr indent="0" lvl="0" marL="0" rtl="0" algn="l">
              <a:spcBef>
                <a:spcPts val="1000"/>
              </a:spcBef>
              <a:spcAft>
                <a:spcPts val="0"/>
              </a:spcAft>
              <a:buNone/>
            </a:pPr>
            <a:r>
              <a:rPr lang="en" sz="1200">
                <a:latin typeface="Raleway Light"/>
                <a:ea typeface="Raleway Light"/>
                <a:cs typeface="Raleway Light"/>
                <a:sym typeface="Raleway Light"/>
              </a:rPr>
              <a:t>Authors: </a:t>
            </a:r>
            <a:r>
              <a:rPr lang="en" sz="1200">
                <a:latin typeface="Raleway"/>
                <a:ea typeface="Raleway"/>
                <a:cs typeface="Raleway"/>
                <a:sym typeface="Raleway"/>
              </a:rPr>
              <a:t>Rajan U, Seru A, and Vig V, 2015</a:t>
            </a:r>
            <a:endParaRPr sz="1200">
              <a:latin typeface="Raleway"/>
              <a:ea typeface="Raleway"/>
              <a:cs typeface="Raleway"/>
              <a:sym typeface="Raleway"/>
            </a:endParaRPr>
          </a:p>
          <a:p>
            <a:pPr indent="-304800" lvl="0" marL="457200" rtl="0" algn="just">
              <a:lnSpc>
                <a:spcPct val="115000"/>
              </a:lnSpc>
              <a:spcBef>
                <a:spcPts val="1000"/>
              </a:spcBef>
              <a:spcAft>
                <a:spcPts val="0"/>
              </a:spcAft>
              <a:buClr>
                <a:srgbClr val="000000"/>
              </a:buClr>
              <a:buSzPts val="1200"/>
              <a:buFont typeface="Raleway"/>
              <a:buChar char="▫"/>
            </a:pPr>
            <a:r>
              <a:rPr lang="en" sz="1200">
                <a:latin typeface="Raleway"/>
                <a:ea typeface="Raleway"/>
                <a:cs typeface="Raleway"/>
                <a:sym typeface="Raleway"/>
              </a:rPr>
              <a:t>Providing accurate house price estimates is crucial. Multiple factors influence housing prices, including time and space, house age, surrounding conditions, communities, transportation, and so on.</a:t>
            </a:r>
            <a:endParaRPr sz="1200">
              <a:latin typeface="Raleway"/>
              <a:ea typeface="Raleway"/>
              <a:cs typeface="Raleway"/>
              <a:sym typeface="Raleway"/>
            </a:endParaRPr>
          </a:p>
          <a:p>
            <a:pPr indent="0" lvl="0" marL="0" rtl="0" algn="l">
              <a:spcBef>
                <a:spcPts val="1000"/>
              </a:spcBef>
              <a:spcAft>
                <a:spcPts val="0"/>
              </a:spcAft>
              <a:buNone/>
            </a:pPr>
            <a:r>
              <a:rPr lang="en" sz="1200">
                <a:latin typeface="Raleway Light"/>
                <a:ea typeface="Raleway Light"/>
                <a:cs typeface="Raleway Light"/>
                <a:sym typeface="Raleway Light"/>
              </a:rPr>
              <a:t>Authors: </a:t>
            </a:r>
            <a:r>
              <a:rPr lang="en" sz="1200">
                <a:latin typeface="Raleway"/>
                <a:ea typeface="Raleway"/>
                <a:cs typeface="Raleway"/>
                <a:sym typeface="Raleway"/>
              </a:rPr>
              <a:t>Bork L. &amp; Moller S,2015.</a:t>
            </a:r>
            <a:endParaRPr sz="1200">
              <a:latin typeface="Raleway"/>
              <a:ea typeface="Raleway"/>
              <a:cs typeface="Raleway"/>
              <a:sym typeface="Raleway"/>
            </a:endParaRPr>
          </a:p>
          <a:p>
            <a:pPr indent="-304800" lvl="0" marL="457200" rtl="0" algn="just">
              <a:lnSpc>
                <a:spcPct val="115000"/>
              </a:lnSpc>
              <a:spcBef>
                <a:spcPts val="1000"/>
              </a:spcBef>
              <a:spcAft>
                <a:spcPts val="0"/>
              </a:spcAft>
              <a:buClr>
                <a:srgbClr val="000000"/>
              </a:buClr>
              <a:buSzPts val="1200"/>
              <a:buFont typeface="Raleway"/>
              <a:buChar char="▫"/>
            </a:pPr>
            <a:r>
              <a:rPr lang="en" sz="1200">
                <a:latin typeface="Raleway"/>
                <a:ea typeface="Raleway"/>
                <a:cs typeface="Raleway"/>
                <a:sym typeface="Raleway"/>
              </a:rPr>
              <a:t>Existing forecasting models are often single predictors, i.e., the prediction is made using only one forecasting model. When datasets are noisy, this model's prediction accuracy is really not strong sufficient.</a:t>
            </a:r>
            <a:endParaRPr sz="1200">
              <a:latin typeface="Raleway"/>
              <a:ea typeface="Raleway"/>
              <a:cs typeface="Raleway"/>
              <a:sym typeface="Raleway"/>
            </a:endParaRPr>
          </a:p>
          <a:p>
            <a:pPr indent="-304800" lvl="0" marL="457200" rtl="0" algn="just">
              <a:lnSpc>
                <a:spcPct val="115000"/>
              </a:lnSpc>
              <a:spcBef>
                <a:spcPts val="0"/>
              </a:spcBef>
              <a:spcAft>
                <a:spcPts val="0"/>
              </a:spcAft>
              <a:buClr>
                <a:srgbClr val="000000"/>
              </a:buClr>
              <a:buSzPts val="1200"/>
              <a:buFont typeface="Raleway"/>
              <a:buChar char="▫"/>
            </a:pPr>
            <a:r>
              <a:rPr lang="en" sz="1200">
                <a:latin typeface="Raleway"/>
                <a:ea typeface="Raleway"/>
                <a:cs typeface="Raleway"/>
                <a:sym typeface="Raleway"/>
              </a:rPr>
              <a:t>To find the best algorithms for identifying housing market movements, researchers analyzed previous rates of growth or house price indices, which are usually computed from a nationwide average house price </a:t>
            </a:r>
            <a:endParaRPr sz="12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8" name="Shape 2618"/>
        <p:cNvGrpSpPr/>
        <p:nvPr/>
      </p:nvGrpSpPr>
      <p:grpSpPr>
        <a:xfrm>
          <a:off x="0" y="0"/>
          <a:ext cx="0" cy="0"/>
          <a:chOff x="0" y="0"/>
          <a:chExt cx="0" cy="0"/>
        </a:xfrm>
      </p:grpSpPr>
      <p:sp>
        <p:nvSpPr>
          <p:cNvPr id="2619" name="Google Shape;2619;p153"/>
          <p:cNvSpPr/>
          <p:nvPr/>
        </p:nvSpPr>
        <p:spPr>
          <a:xfrm>
            <a:off x="201181" y="219031"/>
            <a:ext cx="349155" cy="313437"/>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20" name="Google Shape;2620;p153"/>
          <p:cNvSpPr txBox="1"/>
          <p:nvPr>
            <p:ph type="title"/>
          </p:nvPr>
        </p:nvSpPr>
        <p:spPr>
          <a:xfrm>
            <a:off x="874563" y="355200"/>
            <a:ext cx="44916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Ensemble Learning </a:t>
            </a:r>
            <a:endParaRPr/>
          </a:p>
        </p:txBody>
      </p:sp>
      <p:sp>
        <p:nvSpPr>
          <p:cNvPr id="2621" name="Google Shape;2621;p153"/>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22" name="Google Shape;2622;p153"/>
          <p:cNvSpPr txBox="1"/>
          <p:nvPr/>
        </p:nvSpPr>
        <p:spPr>
          <a:xfrm>
            <a:off x="550325" y="898075"/>
            <a:ext cx="5777100" cy="337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1000"/>
              </a:spcAft>
              <a:buNone/>
            </a:pPr>
            <a:r>
              <a:rPr lang="en">
                <a:solidFill>
                  <a:schemeClr val="lt1"/>
                </a:solidFill>
                <a:latin typeface="Raleway"/>
                <a:ea typeface="Raleway"/>
                <a:cs typeface="Raleway"/>
                <a:sym typeface="Raleway"/>
              </a:rPr>
              <a:t>In this topic, we use ensemble learning to forecast house prices. The ensemble learning technique  is now thought to be an outstanding prediction tool algorithm. Ensemble learning reduces prediction error by reducing the various factors of the base classifiers. The stability of the basic classifiers determines the overall model's performance. It doesn't focus on any specific occurrences in the training data set because the likelihood of each sample being picked is the same. Ensemble learning performs exceptionally well in prediction, classification, and regression tasks. Ensemble learning beats the basic learner in terms of generalization and prediction accuracy, according to the findings. It also indicates that the proposed methodology is appropriate to property price forecasts and has some pragmatic and referential value.</a:t>
            </a:r>
            <a:endParaRPr>
              <a:solidFill>
                <a:schemeClr val="lt1"/>
              </a:solidFill>
              <a:latin typeface="Raleway"/>
              <a:ea typeface="Raleway"/>
              <a:cs typeface="Raleway"/>
              <a:sym typeface="Raleway"/>
            </a:endParaRPr>
          </a:p>
        </p:txBody>
      </p:sp>
      <p:pic>
        <p:nvPicPr>
          <p:cNvPr id="2623" name="Google Shape;2623;p153"/>
          <p:cNvPicPr preferRelativeResize="0"/>
          <p:nvPr/>
        </p:nvPicPr>
        <p:blipFill rotWithShape="1">
          <a:blip r:embed="rId4">
            <a:alphaModFix/>
          </a:blip>
          <a:srcRect b="0" l="13053" r="44425" t="0"/>
          <a:stretch/>
        </p:blipFill>
        <p:spPr>
          <a:xfrm>
            <a:off x="6859875" y="1580075"/>
            <a:ext cx="2284125" cy="2811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utland template">
  <a:themeElements>
    <a:clrScheme name="Custom 347">
      <a:dk1>
        <a:srgbClr val="142236"/>
      </a:dk1>
      <a:lt1>
        <a:srgbClr val="FFFFFF"/>
      </a:lt1>
      <a:dk2>
        <a:srgbClr val="667180"/>
      </a:dk2>
      <a:lt2>
        <a:srgbClr val="E5E8EB"/>
      </a:lt2>
      <a:accent1>
        <a:srgbClr val="FF6035"/>
      </a:accent1>
      <a:accent2>
        <a:srgbClr val="BB1C0B"/>
      </a:accent2>
      <a:accent3>
        <a:srgbClr val="1DC8E6"/>
      </a:accent3>
      <a:accent4>
        <a:srgbClr val="0D7FA3"/>
      </a:accent4>
      <a:accent5>
        <a:srgbClr val="8FC55D"/>
      </a:accent5>
      <a:accent6>
        <a:srgbClr val="4E993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Eglamour template">
  <a:themeElements>
    <a:clrScheme name="Custom 347">
      <a:dk1>
        <a:srgbClr val="434343"/>
      </a:dk1>
      <a:lt1>
        <a:srgbClr val="FFFFFF"/>
      </a:lt1>
      <a:dk2>
        <a:srgbClr val="666666"/>
      </a:dk2>
      <a:lt2>
        <a:srgbClr val="E7EAEC"/>
      </a:lt2>
      <a:accent1>
        <a:srgbClr val="6ED87E"/>
      </a:accent1>
      <a:accent2>
        <a:srgbClr val="18C7B2"/>
      </a:accent2>
      <a:accent3>
        <a:srgbClr val="33ADEB"/>
      </a:accent3>
      <a:accent4>
        <a:srgbClr val="DF77D2"/>
      </a:accent4>
      <a:accent5>
        <a:srgbClr val="A143B3"/>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Leontes template">
  <a:themeElements>
    <a:clrScheme name="Custom 347">
      <a:dk1>
        <a:srgbClr val="03153B"/>
      </a:dk1>
      <a:lt1>
        <a:srgbClr val="FFFFFF"/>
      </a:lt1>
      <a:dk2>
        <a:srgbClr val="DFE2E9"/>
      </a:dk2>
      <a:lt2>
        <a:srgbClr val="6C7588"/>
      </a:lt2>
      <a:accent1>
        <a:srgbClr val="F36232"/>
      </a:accent1>
      <a:accent2>
        <a:srgbClr val="32A707"/>
      </a:accent2>
      <a:accent3>
        <a:srgbClr val="AFE435"/>
      </a:accent3>
      <a:accent4>
        <a:srgbClr val="9287E6"/>
      </a:accent4>
      <a:accent5>
        <a:srgbClr val="B5BDFD"/>
      </a:accent5>
      <a:accent6>
        <a:srgbClr val="FF703B"/>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Ragozine template">
  <a:themeElements>
    <a:clrScheme name="Custom 347">
      <a:dk1>
        <a:srgbClr val="000000"/>
      </a:dk1>
      <a:lt1>
        <a:srgbClr val="FFFFFF"/>
      </a:lt1>
      <a:dk2>
        <a:srgbClr val="EFEFEF"/>
      </a:dk2>
      <a:lt2>
        <a:srgbClr val="727375"/>
      </a:lt2>
      <a:accent1>
        <a:srgbClr val="8BBCE4"/>
      </a:accent1>
      <a:accent2>
        <a:srgbClr val="657B9E"/>
      </a:accent2>
      <a:accent3>
        <a:srgbClr val="C99287"/>
      </a:accent3>
      <a:accent4>
        <a:srgbClr val="B36151"/>
      </a:accent4>
      <a:accent5>
        <a:srgbClr val="D5A6BD"/>
      </a:accent5>
      <a:accent6>
        <a:srgbClr val="A5819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phesus template">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ulina template">
  <a:themeElements>
    <a:clrScheme name="Custom 347">
      <a:dk1>
        <a:srgbClr val="756F6F"/>
      </a:dk1>
      <a:lt1>
        <a:srgbClr val="FFFFFF"/>
      </a:lt1>
      <a:dk2>
        <a:srgbClr val="A8A09D"/>
      </a:dk2>
      <a:lt2>
        <a:srgbClr val="F5F1F0"/>
      </a:lt2>
      <a:accent1>
        <a:srgbClr val="AD9B91"/>
      </a:accent1>
      <a:accent2>
        <a:srgbClr val="E2D1C2"/>
      </a:accent2>
      <a:accent3>
        <a:srgbClr val="C4CBBF"/>
      </a:accent3>
      <a:accent4>
        <a:srgbClr val="BFC8CB"/>
      </a:accent4>
      <a:accent5>
        <a:srgbClr val="E9DBDB"/>
      </a:accent5>
      <a:accent6>
        <a:srgbClr val="C5C4BF"/>
      </a:accent6>
      <a:hlink>
        <a:srgbClr val="413A3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lonso template">
  <a:themeElements>
    <a:clrScheme name="Custom 347">
      <a:dk1>
        <a:srgbClr val="410433"/>
      </a:dk1>
      <a:lt1>
        <a:srgbClr val="FFFFFF"/>
      </a:lt1>
      <a:dk2>
        <a:srgbClr val="9C9194"/>
      </a:dk2>
      <a:lt2>
        <a:srgbClr val="EBE7E4"/>
      </a:lt2>
      <a:accent1>
        <a:srgbClr val="77063F"/>
      </a:accent1>
      <a:accent2>
        <a:srgbClr val="AC0C5C"/>
      </a:accent2>
      <a:accent3>
        <a:srgbClr val="C7284F"/>
      </a:accent3>
      <a:accent4>
        <a:srgbClr val="FF7154"/>
      </a:accent4>
      <a:accent5>
        <a:srgbClr val="FF963C"/>
      </a:accent5>
      <a:accent6>
        <a:srgbClr val="FAC12B"/>
      </a:accent6>
      <a:hlink>
        <a:srgbClr val="77063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Egeon template">
  <a:themeElements>
    <a:clrScheme name="Custom 347">
      <a:dk1>
        <a:srgbClr val="1B151B"/>
      </a:dk1>
      <a:lt1>
        <a:srgbClr val="FFFFFF"/>
      </a:lt1>
      <a:dk2>
        <a:srgbClr val="9E8D8B"/>
      </a:dk2>
      <a:lt2>
        <a:srgbClr val="F0EBE9"/>
      </a:lt2>
      <a:accent1>
        <a:srgbClr val="FF5454"/>
      </a:accent1>
      <a:accent2>
        <a:srgbClr val="F88326"/>
      </a:accent2>
      <a:accent3>
        <a:srgbClr val="C97140"/>
      </a:accent3>
      <a:accent4>
        <a:srgbClr val="FFB900"/>
      </a:accent4>
      <a:accent5>
        <a:srgbClr val="92C532"/>
      </a:accent5>
      <a:accent6>
        <a:srgbClr val="9F55A5"/>
      </a:accent6>
      <a:hlink>
        <a:srgbClr val="FF5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Juliet template">
  <a:themeElements>
    <a:clrScheme name="Custom 347">
      <a:dk1>
        <a:srgbClr val="666666"/>
      </a:dk1>
      <a:lt1>
        <a:srgbClr val="FFFFFF"/>
      </a:lt1>
      <a:dk2>
        <a:srgbClr val="B7B7B7"/>
      </a:dk2>
      <a:lt2>
        <a:srgbClr val="E4E4E4"/>
      </a:lt2>
      <a:accent1>
        <a:srgbClr val="5C91E6"/>
      </a:accent1>
      <a:accent2>
        <a:srgbClr val="4CD5D5"/>
      </a:accent2>
      <a:accent3>
        <a:srgbClr val="7A6DDD"/>
      </a:accent3>
      <a:accent4>
        <a:srgbClr val="EC59B6"/>
      </a:accent4>
      <a:accent5>
        <a:srgbClr val="F79E3A"/>
      </a:accent5>
      <a:accent6>
        <a:srgbClr val="EEDC14"/>
      </a:accent6>
      <a:hlink>
        <a:srgbClr val="6666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Titania template">
  <a:themeElements>
    <a:clrScheme name="Custom 347">
      <a:dk1>
        <a:srgbClr val="4D778A"/>
      </a:dk1>
      <a:lt1>
        <a:srgbClr val="FFFFFF"/>
      </a:lt1>
      <a:dk2>
        <a:srgbClr val="7198A9"/>
      </a:dk2>
      <a:lt2>
        <a:srgbClr val="EFF3F5"/>
      </a:lt2>
      <a:accent1>
        <a:srgbClr val="37A9DD"/>
      </a:accent1>
      <a:accent2>
        <a:srgbClr val="B0D85B"/>
      </a:accent2>
      <a:accent3>
        <a:srgbClr val="EDC67B"/>
      </a:accent3>
      <a:accent4>
        <a:srgbClr val="FAA99C"/>
      </a:accent4>
      <a:accent5>
        <a:srgbClr val="CEDBE0"/>
      </a:accent5>
      <a:accent6>
        <a:srgbClr val="7198A9"/>
      </a:accent6>
      <a:hlink>
        <a:srgbClr val="4D77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